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6" r:id="rId2"/>
    <p:sldId id="257" r:id="rId3"/>
    <p:sldId id="260" r:id="rId4"/>
    <p:sldId id="274" r:id="rId5"/>
    <p:sldId id="299" r:id="rId6"/>
    <p:sldId id="300" r:id="rId7"/>
    <p:sldId id="258" r:id="rId8"/>
    <p:sldId id="259" r:id="rId9"/>
    <p:sldId id="289" r:id="rId10"/>
    <p:sldId id="263" r:id="rId11"/>
    <p:sldId id="280" r:id="rId12"/>
    <p:sldId id="279" r:id="rId13"/>
    <p:sldId id="288" r:id="rId14"/>
    <p:sldId id="261" r:id="rId15"/>
    <p:sldId id="262" r:id="rId16"/>
    <p:sldId id="281" r:id="rId17"/>
    <p:sldId id="291" r:id="rId18"/>
    <p:sldId id="292" r:id="rId19"/>
    <p:sldId id="266" r:id="rId20"/>
    <p:sldId id="293" r:id="rId21"/>
    <p:sldId id="294" r:id="rId22"/>
    <p:sldId id="295" r:id="rId23"/>
    <p:sldId id="296" r:id="rId24"/>
    <p:sldId id="268" r:id="rId25"/>
    <p:sldId id="270" r:id="rId26"/>
    <p:sldId id="267" r:id="rId27"/>
    <p:sldId id="272" r:id="rId28"/>
    <p:sldId id="285" r:id="rId29"/>
    <p:sldId id="297" r:id="rId30"/>
    <p:sldId id="284" r:id="rId31"/>
    <p:sldId id="276" r:id="rId32"/>
    <p:sldId id="298" r:id="rId33"/>
    <p:sldId id="277" r:id="rId34"/>
    <p:sldId id="278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85" autoAdjust="0"/>
    <p:restoredTop sz="94678" autoAdjust="0"/>
  </p:normalViewPr>
  <p:slideViewPr>
    <p:cSldViewPr snapToGrid="0" snapToObjects="1">
      <p:cViewPr>
        <p:scale>
          <a:sx n="125" d="100"/>
          <a:sy n="125" d="100"/>
        </p:scale>
        <p:origin x="-1176" y="-14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31C2EB-7BFC-2648-9173-1924939759E2}" type="doc">
      <dgm:prSet loTypeId="urn:microsoft.com/office/officeart/2005/8/layout/hierarchy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E14786-3AD4-8146-8108-AA314E3FE63F}">
      <dgm:prSet phldrT="[Text]"/>
      <dgm:spPr/>
      <dgm:t>
        <a:bodyPr/>
        <a:lstStyle/>
        <a:p>
          <a:r>
            <a:rPr lang="en-US" dirty="0" smtClean="0"/>
            <a:t>Window</a:t>
          </a:r>
          <a:endParaRPr lang="en-US" dirty="0"/>
        </a:p>
      </dgm:t>
    </dgm:pt>
    <dgm:pt modelId="{FEEFBC4F-6529-5F47-9174-CDE687226E69}" type="parTrans" cxnId="{FD408072-36AC-784F-9394-C25EDE126F1A}">
      <dgm:prSet/>
      <dgm:spPr/>
      <dgm:t>
        <a:bodyPr/>
        <a:lstStyle/>
        <a:p>
          <a:endParaRPr lang="en-US"/>
        </a:p>
      </dgm:t>
    </dgm:pt>
    <dgm:pt modelId="{9203D4B5-8904-104F-A27C-206BF4C203B1}" type="sibTrans" cxnId="{FD408072-36AC-784F-9394-C25EDE126F1A}">
      <dgm:prSet/>
      <dgm:spPr/>
      <dgm:t>
        <a:bodyPr/>
        <a:lstStyle/>
        <a:p>
          <a:endParaRPr lang="en-US"/>
        </a:p>
      </dgm:t>
    </dgm:pt>
    <dgm:pt modelId="{DD8044C5-5C10-294E-AB74-E54E9C6BFC59}">
      <dgm:prSet phldrT="[Text]"/>
      <dgm:spPr/>
      <dgm:t>
        <a:bodyPr/>
        <a:lstStyle/>
        <a:p>
          <a:r>
            <a:rPr lang="en-US" dirty="0" smtClean="0"/>
            <a:t>Page</a:t>
          </a:r>
          <a:endParaRPr lang="en-US" dirty="0"/>
        </a:p>
      </dgm:t>
    </dgm:pt>
    <dgm:pt modelId="{7E3DE9CC-7729-4345-9590-5D82104F9D5F}" type="parTrans" cxnId="{35BF6DF2-9D75-6E43-ACC8-0FA9F4620F69}">
      <dgm:prSet/>
      <dgm:spPr/>
      <dgm:t>
        <a:bodyPr/>
        <a:lstStyle/>
        <a:p>
          <a:endParaRPr lang="en-US"/>
        </a:p>
      </dgm:t>
    </dgm:pt>
    <dgm:pt modelId="{AFE573AC-46D4-4F47-B89B-1F0DA32E9376}" type="sibTrans" cxnId="{35BF6DF2-9D75-6E43-ACC8-0FA9F4620F69}">
      <dgm:prSet/>
      <dgm:spPr/>
      <dgm:t>
        <a:bodyPr/>
        <a:lstStyle/>
        <a:p>
          <a:endParaRPr lang="en-US"/>
        </a:p>
      </dgm:t>
    </dgm:pt>
    <dgm:pt modelId="{7D34024D-D9C8-464A-96EE-24440F2BC695}">
      <dgm:prSet phldrT="[Text]"/>
      <dgm:spPr/>
      <dgm:t>
        <a:bodyPr/>
        <a:lstStyle/>
        <a:p>
          <a:r>
            <a:rPr lang="en-US" dirty="0" smtClean="0"/>
            <a:t>Middle</a:t>
          </a:r>
          <a:endParaRPr lang="en-US" dirty="0"/>
        </a:p>
      </dgm:t>
    </dgm:pt>
    <dgm:pt modelId="{6AFD69D5-770C-744B-8AB5-442B11312963}" type="parTrans" cxnId="{638ED818-16EB-1A41-8967-302E52FE8652}">
      <dgm:prSet/>
      <dgm:spPr/>
      <dgm:t>
        <a:bodyPr/>
        <a:lstStyle/>
        <a:p>
          <a:endParaRPr lang="en-US"/>
        </a:p>
      </dgm:t>
    </dgm:pt>
    <dgm:pt modelId="{0E52007B-3DF1-0E4A-9499-795FB2D501A3}" type="sibTrans" cxnId="{638ED818-16EB-1A41-8967-302E52FE8652}">
      <dgm:prSet/>
      <dgm:spPr/>
      <dgm:t>
        <a:bodyPr/>
        <a:lstStyle/>
        <a:p>
          <a:endParaRPr lang="en-US"/>
        </a:p>
      </dgm:t>
    </dgm:pt>
    <dgm:pt modelId="{BDB772A9-F9A2-6E4B-97B9-37687D41A450}">
      <dgm:prSet phldrT="[Text]"/>
      <dgm:spPr/>
      <dgm:t>
        <a:bodyPr/>
        <a:lstStyle/>
        <a:p>
          <a:r>
            <a:rPr lang="en-US" dirty="0" smtClean="0"/>
            <a:t>Directory</a:t>
          </a:r>
          <a:endParaRPr lang="en-US" dirty="0"/>
        </a:p>
      </dgm:t>
    </dgm:pt>
    <dgm:pt modelId="{BCAA9047-A40A-2B4A-A5DE-934E511587B8}" type="parTrans" cxnId="{FDC153EC-1724-4C45-AA34-CD1FC3471622}">
      <dgm:prSet/>
      <dgm:spPr/>
      <dgm:t>
        <a:bodyPr/>
        <a:lstStyle/>
        <a:p>
          <a:endParaRPr lang="en-US"/>
        </a:p>
      </dgm:t>
    </dgm:pt>
    <dgm:pt modelId="{C4FEDDC0-1892-A040-804A-5DA4837C07E2}" type="sibTrans" cxnId="{FDC153EC-1724-4C45-AA34-CD1FC3471622}">
      <dgm:prSet/>
      <dgm:spPr/>
      <dgm:t>
        <a:bodyPr/>
        <a:lstStyle/>
        <a:p>
          <a:endParaRPr lang="en-US"/>
        </a:p>
      </dgm:t>
    </dgm:pt>
    <dgm:pt modelId="{28D636BF-2D0F-204B-B81F-F5B3D632FA1E}" type="pres">
      <dgm:prSet presAssocID="{7831C2EB-7BFC-2648-9173-1924939759E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FA134EF-9F95-F542-B613-6F08E092B1C3}" type="pres">
      <dgm:prSet presAssocID="{26E14786-3AD4-8146-8108-AA314E3FE63F}" presName="root" presStyleCnt="0"/>
      <dgm:spPr/>
    </dgm:pt>
    <dgm:pt modelId="{24694E97-0D9E-1744-9B96-4B29BCDD8372}" type="pres">
      <dgm:prSet presAssocID="{26E14786-3AD4-8146-8108-AA314E3FE63F}" presName="rootComposite" presStyleCnt="0"/>
      <dgm:spPr/>
    </dgm:pt>
    <dgm:pt modelId="{F80F0252-3777-DC43-BC9B-493CD61E277A}" type="pres">
      <dgm:prSet presAssocID="{26E14786-3AD4-8146-8108-AA314E3FE63F}" presName="rootText" presStyleLbl="node1" presStyleIdx="0" presStyleCnt="1"/>
      <dgm:spPr/>
      <dgm:t>
        <a:bodyPr/>
        <a:lstStyle/>
        <a:p>
          <a:endParaRPr lang="en-US"/>
        </a:p>
      </dgm:t>
    </dgm:pt>
    <dgm:pt modelId="{C6E1A604-D599-DF4D-9FC6-13362B40F0F2}" type="pres">
      <dgm:prSet presAssocID="{26E14786-3AD4-8146-8108-AA314E3FE63F}" presName="rootConnector" presStyleLbl="node1" presStyleIdx="0" presStyleCnt="1"/>
      <dgm:spPr/>
      <dgm:t>
        <a:bodyPr/>
        <a:lstStyle/>
        <a:p>
          <a:endParaRPr lang="en-US"/>
        </a:p>
      </dgm:t>
    </dgm:pt>
    <dgm:pt modelId="{9D02B723-6A36-C643-BD7A-D8BF334D2FC5}" type="pres">
      <dgm:prSet presAssocID="{26E14786-3AD4-8146-8108-AA314E3FE63F}" presName="childShape" presStyleCnt="0"/>
      <dgm:spPr/>
    </dgm:pt>
    <dgm:pt modelId="{34253EE6-31F5-2844-A3CA-A119C84D8590}" type="pres">
      <dgm:prSet presAssocID="{7E3DE9CC-7729-4345-9590-5D82104F9D5F}" presName="Name13" presStyleLbl="parChTrans1D2" presStyleIdx="0" presStyleCnt="3"/>
      <dgm:spPr/>
      <dgm:t>
        <a:bodyPr/>
        <a:lstStyle/>
        <a:p>
          <a:endParaRPr lang="en-US"/>
        </a:p>
      </dgm:t>
    </dgm:pt>
    <dgm:pt modelId="{63446E26-28EE-604A-9F51-F517AAE2CAA0}" type="pres">
      <dgm:prSet presAssocID="{DD8044C5-5C10-294E-AB74-E54E9C6BFC59}" presName="childText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7C3DC7-58E4-2F4C-8838-9EF8074C6C5A}" type="pres">
      <dgm:prSet presAssocID="{6AFD69D5-770C-744B-8AB5-442B11312963}" presName="Name13" presStyleLbl="parChTrans1D2" presStyleIdx="1" presStyleCnt="3"/>
      <dgm:spPr/>
      <dgm:t>
        <a:bodyPr/>
        <a:lstStyle/>
        <a:p>
          <a:endParaRPr lang="en-US"/>
        </a:p>
      </dgm:t>
    </dgm:pt>
    <dgm:pt modelId="{9465D28C-7A16-C24E-9770-674D43CB42F2}" type="pres">
      <dgm:prSet presAssocID="{7D34024D-D9C8-464A-96EE-24440F2BC695}" presName="childText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4277FB-3E08-EE4B-8430-FB5F06390C1E}" type="pres">
      <dgm:prSet presAssocID="{BCAA9047-A40A-2B4A-A5DE-934E511587B8}" presName="Name13" presStyleLbl="parChTrans1D2" presStyleIdx="2" presStyleCnt="3"/>
      <dgm:spPr/>
      <dgm:t>
        <a:bodyPr/>
        <a:lstStyle/>
        <a:p>
          <a:endParaRPr lang="en-US"/>
        </a:p>
      </dgm:t>
    </dgm:pt>
    <dgm:pt modelId="{472AA71D-91D0-D245-B6E7-72D2A0F0AA3C}" type="pres">
      <dgm:prSet presAssocID="{BDB772A9-F9A2-6E4B-97B9-37687D41A450}" presName="childText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5F73DF7-27E2-E943-9B9E-51A6202F3FD5}" type="presOf" srcId="{DD8044C5-5C10-294E-AB74-E54E9C6BFC59}" destId="{63446E26-28EE-604A-9F51-F517AAE2CAA0}" srcOrd="0" destOrd="0" presId="urn:microsoft.com/office/officeart/2005/8/layout/hierarchy3"/>
    <dgm:cxn modelId="{EA0EBC35-1647-FA49-B8AD-787723D6B40A}" type="presOf" srcId="{26E14786-3AD4-8146-8108-AA314E3FE63F}" destId="{C6E1A604-D599-DF4D-9FC6-13362B40F0F2}" srcOrd="1" destOrd="0" presId="urn:microsoft.com/office/officeart/2005/8/layout/hierarchy3"/>
    <dgm:cxn modelId="{638ED818-16EB-1A41-8967-302E52FE8652}" srcId="{26E14786-3AD4-8146-8108-AA314E3FE63F}" destId="{7D34024D-D9C8-464A-96EE-24440F2BC695}" srcOrd="1" destOrd="0" parTransId="{6AFD69D5-770C-744B-8AB5-442B11312963}" sibTransId="{0E52007B-3DF1-0E4A-9499-795FB2D501A3}"/>
    <dgm:cxn modelId="{8EAA4459-91CB-804D-811E-E3A041D4EC08}" type="presOf" srcId="{BDB772A9-F9A2-6E4B-97B9-37687D41A450}" destId="{472AA71D-91D0-D245-B6E7-72D2A0F0AA3C}" srcOrd="0" destOrd="0" presId="urn:microsoft.com/office/officeart/2005/8/layout/hierarchy3"/>
    <dgm:cxn modelId="{68110666-11FD-C94A-8BA8-4AE4A1A18416}" type="presOf" srcId="{7831C2EB-7BFC-2648-9173-1924939759E2}" destId="{28D636BF-2D0F-204B-B81F-F5B3D632FA1E}" srcOrd="0" destOrd="0" presId="urn:microsoft.com/office/officeart/2005/8/layout/hierarchy3"/>
    <dgm:cxn modelId="{C1D29D31-A63B-0F49-A633-38A8D2A743FF}" type="presOf" srcId="{BCAA9047-A40A-2B4A-A5DE-934E511587B8}" destId="{C24277FB-3E08-EE4B-8430-FB5F06390C1E}" srcOrd="0" destOrd="0" presId="urn:microsoft.com/office/officeart/2005/8/layout/hierarchy3"/>
    <dgm:cxn modelId="{35BF6DF2-9D75-6E43-ACC8-0FA9F4620F69}" srcId="{26E14786-3AD4-8146-8108-AA314E3FE63F}" destId="{DD8044C5-5C10-294E-AB74-E54E9C6BFC59}" srcOrd="0" destOrd="0" parTransId="{7E3DE9CC-7729-4345-9590-5D82104F9D5F}" sibTransId="{AFE573AC-46D4-4F47-B89B-1F0DA32E9376}"/>
    <dgm:cxn modelId="{AD2424D8-76D5-F64C-A2F7-49CA7E6A414D}" type="presOf" srcId="{6AFD69D5-770C-744B-8AB5-442B11312963}" destId="{F87C3DC7-58E4-2F4C-8838-9EF8074C6C5A}" srcOrd="0" destOrd="0" presId="urn:microsoft.com/office/officeart/2005/8/layout/hierarchy3"/>
    <dgm:cxn modelId="{FDC153EC-1724-4C45-AA34-CD1FC3471622}" srcId="{26E14786-3AD4-8146-8108-AA314E3FE63F}" destId="{BDB772A9-F9A2-6E4B-97B9-37687D41A450}" srcOrd="2" destOrd="0" parTransId="{BCAA9047-A40A-2B4A-A5DE-934E511587B8}" sibTransId="{C4FEDDC0-1892-A040-804A-5DA4837C07E2}"/>
    <dgm:cxn modelId="{FD408072-36AC-784F-9394-C25EDE126F1A}" srcId="{7831C2EB-7BFC-2648-9173-1924939759E2}" destId="{26E14786-3AD4-8146-8108-AA314E3FE63F}" srcOrd="0" destOrd="0" parTransId="{FEEFBC4F-6529-5F47-9174-CDE687226E69}" sibTransId="{9203D4B5-8904-104F-A27C-206BF4C203B1}"/>
    <dgm:cxn modelId="{E27FC227-5A9F-FD46-9FA3-3F7C02810C79}" type="presOf" srcId="{26E14786-3AD4-8146-8108-AA314E3FE63F}" destId="{F80F0252-3777-DC43-BC9B-493CD61E277A}" srcOrd="0" destOrd="0" presId="urn:microsoft.com/office/officeart/2005/8/layout/hierarchy3"/>
    <dgm:cxn modelId="{76F88551-FF81-954A-8395-591A379E8DC5}" type="presOf" srcId="{7E3DE9CC-7729-4345-9590-5D82104F9D5F}" destId="{34253EE6-31F5-2844-A3CA-A119C84D8590}" srcOrd="0" destOrd="0" presId="urn:microsoft.com/office/officeart/2005/8/layout/hierarchy3"/>
    <dgm:cxn modelId="{7BBF0056-F832-224B-B052-37ED3D9FEA9F}" type="presOf" srcId="{7D34024D-D9C8-464A-96EE-24440F2BC695}" destId="{9465D28C-7A16-C24E-9770-674D43CB42F2}" srcOrd="0" destOrd="0" presId="urn:microsoft.com/office/officeart/2005/8/layout/hierarchy3"/>
    <dgm:cxn modelId="{B0FD7081-5C06-2B4B-9323-C804545E6A70}" type="presParOf" srcId="{28D636BF-2D0F-204B-B81F-F5B3D632FA1E}" destId="{AFA134EF-9F95-F542-B613-6F08E092B1C3}" srcOrd="0" destOrd="0" presId="urn:microsoft.com/office/officeart/2005/8/layout/hierarchy3"/>
    <dgm:cxn modelId="{AB9D2D4C-E51F-1E47-AA16-4B055B09C87D}" type="presParOf" srcId="{AFA134EF-9F95-F542-B613-6F08E092B1C3}" destId="{24694E97-0D9E-1744-9B96-4B29BCDD8372}" srcOrd="0" destOrd="0" presId="urn:microsoft.com/office/officeart/2005/8/layout/hierarchy3"/>
    <dgm:cxn modelId="{8CEDE6DC-8080-0744-B9C2-4E04447BEB41}" type="presParOf" srcId="{24694E97-0D9E-1744-9B96-4B29BCDD8372}" destId="{F80F0252-3777-DC43-BC9B-493CD61E277A}" srcOrd="0" destOrd="0" presId="urn:microsoft.com/office/officeart/2005/8/layout/hierarchy3"/>
    <dgm:cxn modelId="{B40AB2E2-47C4-B64C-B868-49EDF6BBD46A}" type="presParOf" srcId="{24694E97-0D9E-1744-9B96-4B29BCDD8372}" destId="{C6E1A604-D599-DF4D-9FC6-13362B40F0F2}" srcOrd="1" destOrd="0" presId="urn:microsoft.com/office/officeart/2005/8/layout/hierarchy3"/>
    <dgm:cxn modelId="{C174A3BA-3724-FB47-B7D7-6524DE47C4BB}" type="presParOf" srcId="{AFA134EF-9F95-F542-B613-6F08E092B1C3}" destId="{9D02B723-6A36-C643-BD7A-D8BF334D2FC5}" srcOrd="1" destOrd="0" presId="urn:microsoft.com/office/officeart/2005/8/layout/hierarchy3"/>
    <dgm:cxn modelId="{7AF4981E-A9F7-CF49-9053-B23AA4234EA1}" type="presParOf" srcId="{9D02B723-6A36-C643-BD7A-D8BF334D2FC5}" destId="{34253EE6-31F5-2844-A3CA-A119C84D8590}" srcOrd="0" destOrd="0" presId="urn:microsoft.com/office/officeart/2005/8/layout/hierarchy3"/>
    <dgm:cxn modelId="{3DCC04C4-5D72-9D4F-ADB2-80657B095C3D}" type="presParOf" srcId="{9D02B723-6A36-C643-BD7A-D8BF334D2FC5}" destId="{63446E26-28EE-604A-9F51-F517AAE2CAA0}" srcOrd="1" destOrd="0" presId="urn:microsoft.com/office/officeart/2005/8/layout/hierarchy3"/>
    <dgm:cxn modelId="{3C69C323-B20F-C64A-9697-B55E8C00E0C3}" type="presParOf" srcId="{9D02B723-6A36-C643-BD7A-D8BF334D2FC5}" destId="{F87C3DC7-58E4-2F4C-8838-9EF8074C6C5A}" srcOrd="2" destOrd="0" presId="urn:microsoft.com/office/officeart/2005/8/layout/hierarchy3"/>
    <dgm:cxn modelId="{30D2C79F-16F8-A94A-99D5-7C23EBEDB297}" type="presParOf" srcId="{9D02B723-6A36-C643-BD7A-D8BF334D2FC5}" destId="{9465D28C-7A16-C24E-9770-674D43CB42F2}" srcOrd="3" destOrd="0" presId="urn:microsoft.com/office/officeart/2005/8/layout/hierarchy3"/>
    <dgm:cxn modelId="{C5C538F1-09AA-414D-8E7A-2A29C817436D}" type="presParOf" srcId="{9D02B723-6A36-C643-BD7A-D8BF334D2FC5}" destId="{C24277FB-3E08-EE4B-8430-FB5F06390C1E}" srcOrd="4" destOrd="0" presId="urn:microsoft.com/office/officeart/2005/8/layout/hierarchy3"/>
    <dgm:cxn modelId="{53EB8585-A6B3-3544-8165-0C6CA73C1104}" type="presParOf" srcId="{9D02B723-6A36-C643-BD7A-D8BF334D2FC5}" destId="{472AA71D-91D0-D245-B6E7-72D2A0F0AA3C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AA42BC-4564-844A-90C6-D6ED71361408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5B5150-BA7B-8A42-BE27-6084D84441BA}">
      <dgm:prSet phldrT="[Text]"/>
      <dgm:spPr/>
      <dgm:t>
        <a:bodyPr/>
        <a:lstStyle/>
        <a:p>
          <a:r>
            <a:rPr lang="en-US" dirty="0" smtClean="0"/>
            <a:t>Home</a:t>
          </a:r>
          <a:endParaRPr lang="en-US" dirty="0"/>
        </a:p>
      </dgm:t>
    </dgm:pt>
    <dgm:pt modelId="{6FABF447-3ED0-204E-8C43-5C6D6A240EFA}" type="parTrans" cxnId="{1E8AEDF9-4788-A840-A125-E1221DF4457E}">
      <dgm:prSet/>
      <dgm:spPr/>
      <dgm:t>
        <a:bodyPr/>
        <a:lstStyle/>
        <a:p>
          <a:endParaRPr lang="en-US"/>
        </a:p>
      </dgm:t>
    </dgm:pt>
    <dgm:pt modelId="{1CE98EFC-9814-334C-959C-EE2979B65E0F}" type="sibTrans" cxnId="{1E8AEDF9-4788-A840-A125-E1221DF4457E}">
      <dgm:prSet/>
      <dgm:spPr/>
      <dgm:t>
        <a:bodyPr/>
        <a:lstStyle/>
        <a:p>
          <a:endParaRPr lang="en-US"/>
        </a:p>
      </dgm:t>
    </dgm:pt>
    <dgm:pt modelId="{C89200F1-2841-F943-BC73-F7C93C78E837}">
      <dgm:prSet phldrT="[Text]"/>
      <dgm:spPr/>
      <dgm:t>
        <a:bodyPr/>
        <a:lstStyle/>
        <a:p>
          <a:r>
            <a:rPr lang="en-US" dirty="0" smtClean="0"/>
            <a:t>Student</a:t>
          </a:r>
          <a:endParaRPr lang="en-US" dirty="0"/>
        </a:p>
      </dgm:t>
    </dgm:pt>
    <dgm:pt modelId="{4FDCF2DF-68B8-DE45-A651-AFD4A9341DD1}" type="parTrans" cxnId="{EB79389F-06AE-BA46-A20F-B26D243476C6}">
      <dgm:prSet/>
      <dgm:spPr/>
      <dgm:t>
        <a:bodyPr/>
        <a:lstStyle/>
        <a:p>
          <a:endParaRPr lang="en-US"/>
        </a:p>
      </dgm:t>
    </dgm:pt>
    <dgm:pt modelId="{0AC79D27-F514-BB4F-BF89-B000BDD8B35C}" type="sibTrans" cxnId="{EB79389F-06AE-BA46-A20F-B26D243476C6}">
      <dgm:prSet/>
      <dgm:spPr/>
      <dgm:t>
        <a:bodyPr/>
        <a:lstStyle/>
        <a:p>
          <a:endParaRPr lang="en-US"/>
        </a:p>
      </dgm:t>
    </dgm:pt>
    <dgm:pt modelId="{62F31A6D-394F-AA41-9201-AC7C26C596EE}">
      <dgm:prSet phldrT="[Text]"/>
      <dgm:spPr/>
      <dgm:t>
        <a:bodyPr/>
        <a:lstStyle/>
        <a:p>
          <a:r>
            <a:rPr lang="en-US" dirty="0" smtClean="0"/>
            <a:t>Club Info</a:t>
          </a:r>
        </a:p>
      </dgm:t>
    </dgm:pt>
    <dgm:pt modelId="{495AD7EA-AEB4-D245-A16C-F10E9627E6D0}" type="parTrans" cxnId="{C12BB386-5F34-DD49-BAFA-2EA8F17E9923}">
      <dgm:prSet/>
      <dgm:spPr/>
      <dgm:t>
        <a:bodyPr/>
        <a:lstStyle/>
        <a:p>
          <a:endParaRPr lang="en-US"/>
        </a:p>
      </dgm:t>
    </dgm:pt>
    <dgm:pt modelId="{EC1CB94F-1D50-F946-A16D-4100F96C76CA}" type="sibTrans" cxnId="{C12BB386-5F34-DD49-BAFA-2EA8F17E9923}">
      <dgm:prSet/>
      <dgm:spPr/>
      <dgm:t>
        <a:bodyPr/>
        <a:lstStyle/>
        <a:p>
          <a:endParaRPr lang="en-US"/>
        </a:p>
      </dgm:t>
    </dgm:pt>
    <dgm:pt modelId="{46A5083F-148C-604C-A9BE-47983A21018B}">
      <dgm:prSet phldrT="[Text]"/>
      <dgm:spPr/>
      <dgm:t>
        <a:bodyPr/>
        <a:lstStyle/>
        <a:p>
          <a:r>
            <a:rPr lang="en-US" dirty="0" smtClean="0"/>
            <a:t>Campus Events</a:t>
          </a:r>
          <a:endParaRPr lang="en-US" dirty="0"/>
        </a:p>
      </dgm:t>
    </dgm:pt>
    <dgm:pt modelId="{83FA6A1A-5624-1348-AD60-9CD727D6C3EB}" type="parTrans" cxnId="{2BE91AB6-13FB-9B41-8A92-9EBE1A84EAAE}">
      <dgm:prSet/>
      <dgm:spPr/>
      <dgm:t>
        <a:bodyPr/>
        <a:lstStyle/>
        <a:p>
          <a:endParaRPr lang="en-US"/>
        </a:p>
      </dgm:t>
    </dgm:pt>
    <dgm:pt modelId="{80207C9E-B827-A74F-8BC0-93EF0807B2E3}" type="sibTrans" cxnId="{2BE91AB6-13FB-9B41-8A92-9EBE1A84EAAE}">
      <dgm:prSet/>
      <dgm:spPr/>
      <dgm:t>
        <a:bodyPr/>
        <a:lstStyle/>
        <a:p>
          <a:endParaRPr lang="en-US"/>
        </a:p>
      </dgm:t>
    </dgm:pt>
    <dgm:pt modelId="{40BE6BBF-075D-7840-BAE3-10B9279C7077}">
      <dgm:prSet phldrT="[Text]"/>
      <dgm:spPr/>
      <dgm:t>
        <a:bodyPr/>
        <a:lstStyle/>
        <a:p>
          <a:r>
            <a:rPr lang="en-US" dirty="0" smtClean="0"/>
            <a:t>Public</a:t>
          </a:r>
          <a:endParaRPr lang="en-US" dirty="0"/>
        </a:p>
      </dgm:t>
    </dgm:pt>
    <dgm:pt modelId="{B7849119-4C57-F945-8E2C-805B2ACE7C15}" type="parTrans" cxnId="{AEFA4614-794B-3542-A205-33E4A03539DB}">
      <dgm:prSet/>
      <dgm:spPr/>
      <dgm:t>
        <a:bodyPr/>
        <a:lstStyle/>
        <a:p>
          <a:endParaRPr lang="en-US"/>
        </a:p>
      </dgm:t>
    </dgm:pt>
    <dgm:pt modelId="{2B1DC212-2C6A-7E42-96F7-EBD00253DF4A}" type="sibTrans" cxnId="{AEFA4614-794B-3542-A205-33E4A03539DB}">
      <dgm:prSet/>
      <dgm:spPr/>
      <dgm:t>
        <a:bodyPr/>
        <a:lstStyle/>
        <a:p>
          <a:endParaRPr lang="en-US"/>
        </a:p>
      </dgm:t>
    </dgm:pt>
    <dgm:pt modelId="{DB1D9240-DB29-5D41-B51F-4421277F1B32}">
      <dgm:prSet phldrT="[Text]"/>
      <dgm:spPr/>
      <dgm:t>
        <a:bodyPr/>
        <a:lstStyle/>
        <a:p>
          <a:r>
            <a:rPr lang="en-US" dirty="0" smtClean="0"/>
            <a:t>Campus Map</a:t>
          </a:r>
          <a:endParaRPr lang="en-US" dirty="0"/>
        </a:p>
      </dgm:t>
    </dgm:pt>
    <dgm:pt modelId="{6AFAB431-2E5E-024B-A3E7-A2A7A3C8B418}" type="parTrans" cxnId="{7CF3F82B-5B0A-0E4E-AFF7-177BD45DFF25}">
      <dgm:prSet/>
      <dgm:spPr/>
      <dgm:t>
        <a:bodyPr/>
        <a:lstStyle/>
        <a:p>
          <a:endParaRPr lang="en-US"/>
        </a:p>
      </dgm:t>
    </dgm:pt>
    <dgm:pt modelId="{4B435A14-CCE7-964F-BFC5-E5F11759CA15}" type="sibTrans" cxnId="{7CF3F82B-5B0A-0E4E-AFF7-177BD45DFF25}">
      <dgm:prSet/>
      <dgm:spPr/>
      <dgm:t>
        <a:bodyPr/>
        <a:lstStyle/>
        <a:p>
          <a:endParaRPr lang="en-US"/>
        </a:p>
      </dgm:t>
    </dgm:pt>
    <dgm:pt modelId="{4BD60351-530E-214A-940A-59CD37C18925}">
      <dgm:prSet phldrT="[Text]"/>
      <dgm:spPr/>
      <dgm:t>
        <a:bodyPr/>
        <a:lstStyle/>
        <a:p>
          <a:r>
            <a:rPr lang="en-US" dirty="0" smtClean="0"/>
            <a:t>Info</a:t>
          </a:r>
          <a:endParaRPr lang="en-US" dirty="0"/>
        </a:p>
      </dgm:t>
    </dgm:pt>
    <dgm:pt modelId="{865C8D95-B3E9-AA48-8358-253027E78948}" type="parTrans" cxnId="{90C82F31-3C93-4C41-B2B5-2F04ECC8493B}">
      <dgm:prSet/>
      <dgm:spPr/>
      <dgm:t>
        <a:bodyPr/>
        <a:lstStyle/>
        <a:p>
          <a:endParaRPr lang="en-US"/>
        </a:p>
      </dgm:t>
    </dgm:pt>
    <dgm:pt modelId="{13EE8D28-5B69-A04C-9E6B-F037863BE742}" type="sibTrans" cxnId="{90C82F31-3C93-4C41-B2B5-2F04ECC8493B}">
      <dgm:prSet/>
      <dgm:spPr/>
      <dgm:t>
        <a:bodyPr/>
        <a:lstStyle/>
        <a:p>
          <a:endParaRPr lang="en-US"/>
        </a:p>
      </dgm:t>
    </dgm:pt>
    <dgm:pt modelId="{49F79AF9-5D73-B846-8479-A0112F828045}">
      <dgm:prSet phldrT="[Text]"/>
      <dgm:spPr/>
      <dgm:t>
        <a:bodyPr/>
        <a:lstStyle/>
        <a:p>
          <a:r>
            <a:rPr lang="en-US" dirty="0" smtClean="0"/>
            <a:t>Bus</a:t>
          </a:r>
          <a:endParaRPr lang="en-US" dirty="0"/>
        </a:p>
      </dgm:t>
    </dgm:pt>
    <dgm:pt modelId="{5BF4F6D1-A315-4E43-BCEC-F28F822F4777}" type="parTrans" cxnId="{82745BB8-9B60-0A4B-BBA1-37AC35E2BF35}">
      <dgm:prSet/>
      <dgm:spPr/>
      <dgm:t>
        <a:bodyPr/>
        <a:lstStyle/>
        <a:p>
          <a:endParaRPr lang="en-US"/>
        </a:p>
      </dgm:t>
    </dgm:pt>
    <dgm:pt modelId="{E2380219-4E49-594E-8F63-BF539D3CD1A5}" type="sibTrans" cxnId="{82745BB8-9B60-0A4B-BBA1-37AC35E2BF35}">
      <dgm:prSet/>
      <dgm:spPr/>
      <dgm:t>
        <a:bodyPr/>
        <a:lstStyle/>
        <a:p>
          <a:endParaRPr lang="en-US"/>
        </a:p>
      </dgm:t>
    </dgm:pt>
    <dgm:pt modelId="{20929A30-BB61-304F-B624-7ED897EF8BC5}">
      <dgm:prSet phldrT="[Text]"/>
      <dgm:spPr/>
      <dgm:t>
        <a:bodyPr/>
        <a:lstStyle/>
        <a:p>
          <a:r>
            <a:rPr lang="en-US" dirty="0" smtClean="0"/>
            <a:t>Calendar</a:t>
          </a:r>
          <a:endParaRPr lang="en-US" dirty="0"/>
        </a:p>
      </dgm:t>
    </dgm:pt>
    <dgm:pt modelId="{784104B2-F678-0F41-8910-FD0F09818A79}" type="parTrans" cxnId="{3DE2EE1F-3F9F-C348-B50E-9F00BF365F36}">
      <dgm:prSet/>
      <dgm:spPr/>
      <dgm:t>
        <a:bodyPr/>
        <a:lstStyle/>
        <a:p>
          <a:endParaRPr lang="en-US"/>
        </a:p>
      </dgm:t>
    </dgm:pt>
    <dgm:pt modelId="{C707383F-375A-A344-A447-2698BCF9375F}" type="sibTrans" cxnId="{3DE2EE1F-3F9F-C348-B50E-9F00BF365F36}">
      <dgm:prSet/>
      <dgm:spPr/>
      <dgm:t>
        <a:bodyPr/>
        <a:lstStyle/>
        <a:p>
          <a:endParaRPr lang="en-US"/>
        </a:p>
      </dgm:t>
    </dgm:pt>
    <dgm:pt modelId="{E0E90BA7-FB91-5A4D-A10A-688AFDDC2341}" type="pres">
      <dgm:prSet presAssocID="{E3AA42BC-4564-844A-90C6-D6ED7136140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6358C49-78DC-0B4B-8532-641FF53909FD}" type="pres">
      <dgm:prSet presAssocID="{A45B5150-BA7B-8A42-BE27-6084D84441BA}" presName="hierRoot1" presStyleCnt="0"/>
      <dgm:spPr/>
    </dgm:pt>
    <dgm:pt modelId="{28F8760A-209E-D24B-B74D-24D421A49BC5}" type="pres">
      <dgm:prSet presAssocID="{A45B5150-BA7B-8A42-BE27-6084D84441BA}" presName="composite" presStyleCnt="0"/>
      <dgm:spPr/>
    </dgm:pt>
    <dgm:pt modelId="{B4C961F4-8ABB-3B4A-8B2D-15481572FD67}" type="pres">
      <dgm:prSet presAssocID="{A45B5150-BA7B-8A42-BE27-6084D84441BA}" presName="background" presStyleLbl="node0" presStyleIdx="0" presStyleCnt="1"/>
      <dgm:spPr/>
    </dgm:pt>
    <dgm:pt modelId="{239E3A51-475E-8F43-8C65-045DED36E0D8}" type="pres">
      <dgm:prSet presAssocID="{A45B5150-BA7B-8A42-BE27-6084D84441BA}" presName="text" presStyleLbl="fgAcc0" presStyleIdx="0" presStyleCnt="1" custLinFactNeighborX="-7348" custLinFactNeighborY="-595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D6D036D-4805-9040-8894-01E2942F6C32}" type="pres">
      <dgm:prSet presAssocID="{A45B5150-BA7B-8A42-BE27-6084D84441BA}" presName="hierChild2" presStyleCnt="0"/>
      <dgm:spPr/>
    </dgm:pt>
    <dgm:pt modelId="{15E1FD16-B40A-2A44-B119-EF2085DE8959}" type="pres">
      <dgm:prSet presAssocID="{4FDCF2DF-68B8-DE45-A651-AFD4A9341DD1}" presName="Name10" presStyleLbl="parChTrans1D2" presStyleIdx="0" presStyleCnt="3"/>
      <dgm:spPr/>
      <dgm:t>
        <a:bodyPr/>
        <a:lstStyle/>
        <a:p>
          <a:endParaRPr lang="en-US"/>
        </a:p>
      </dgm:t>
    </dgm:pt>
    <dgm:pt modelId="{AA50AC6B-3BC4-E340-85B5-173B594BE571}" type="pres">
      <dgm:prSet presAssocID="{C89200F1-2841-F943-BC73-F7C93C78E837}" presName="hierRoot2" presStyleCnt="0"/>
      <dgm:spPr/>
    </dgm:pt>
    <dgm:pt modelId="{B2657F20-F5A4-E341-876A-0AF8556608CA}" type="pres">
      <dgm:prSet presAssocID="{C89200F1-2841-F943-BC73-F7C93C78E837}" presName="composite2" presStyleCnt="0"/>
      <dgm:spPr/>
    </dgm:pt>
    <dgm:pt modelId="{643EF2BD-6887-614E-9180-870F3EB0F57E}" type="pres">
      <dgm:prSet presAssocID="{C89200F1-2841-F943-BC73-F7C93C78E837}" presName="background2" presStyleLbl="node2" presStyleIdx="0" presStyleCnt="3"/>
      <dgm:spPr/>
    </dgm:pt>
    <dgm:pt modelId="{054C59FC-3081-9240-8DDC-589A77586D25}" type="pres">
      <dgm:prSet presAssocID="{C89200F1-2841-F943-BC73-F7C93C78E837}" presName="text2" presStyleLbl="fgAcc2" presStyleIdx="0" presStyleCnt="3" custLinFactNeighborX="-12386" custLinFactNeighborY="-4649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47B0F87-D41C-E445-8CE0-433E2CEAD714}" type="pres">
      <dgm:prSet presAssocID="{C89200F1-2841-F943-BC73-F7C93C78E837}" presName="hierChild3" presStyleCnt="0"/>
      <dgm:spPr/>
    </dgm:pt>
    <dgm:pt modelId="{0E15460C-9838-F347-9114-521436E0F370}" type="pres">
      <dgm:prSet presAssocID="{5BF4F6D1-A315-4E43-BCEC-F28F822F4777}" presName="Name17" presStyleLbl="parChTrans1D3" presStyleIdx="0" presStyleCnt="5"/>
      <dgm:spPr/>
      <dgm:t>
        <a:bodyPr/>
        <a:lstStyle/>
        <a:p>
          <a:endParaRPr lang="en-US"/>
        </a:p>
      </dgm:t>
    </dgm:pt>
    <dgm:pt modelId="{EA1E7880-5BFD-A64B-8FA8-5D0A3AE8A231}" type="pres">
      <dgm:prSet presAssocID="{49F79AF9-5D73-B846-8479-A0112F828045}" presName="hierRoot3" presStyleCnt="0"/>
      <dgm:spPr/>
    </dgm:pt>
    <dgm:pt modelId="{952B4BC1-02A5-1542-AA6A-6AE20190416C}" type="pres">
      <dgm:prSet presAssocID="{49F79AF9-5D73-B846-8479-A0112F828045}" presName="composite3" presStyleCnt="0"/>
      <dgm:spPr/>
    </dgm:pt>
    <dgm:pt modelId="{7D3DE84F-75C6-D84C-B974-5A75760751C8}" type="pres">
      <dgm:prSet presAssocID="{49F79AF9-5D73-B846-8479-A0112F828045}" presName="background3" presStyleLbl="node3" presStyleIdx="0" presStyleCnt="5"/>
      <dgm:spPr/>
    </dgm:pt>
    <dgm:pt modelId="{B722028B-8395-7F44-9761-F4469E29A981}" type="pres">
      <dgm:prSet presAssocID="{49F79AF9-5D73-B846-8479-A0112F828045}" presName="text3" presStyleLbl="fgAcc3" presStyleIdx="0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1DAB83-0FCA-2B4D-B298-37F5B2AB38B4}" type="pres">
      <dgm:prSet presAssocID="{49F79AF9-5D73-B846-8479-A0112F828045}" presName="hierChild4" presStyleCnt="0"/>
      <dgm:spPr/>
    </dgm:pt>
    <dgm:pt modelId="{E8FBE7EF-FA48-0341-B4FC-835DA82933DD}" type="pres">
      <dgm:prSet presAssocID="{784104B2-F678-0F41-8910-FD0F09818A79}" presName="Name17" presStyleLbl="parChTrans1D3" presStyleIdx="1" presStyleCnt="5"/>
      <dgm:spPr/>
      <dgm:t>
        <a:bodyPr/>
        <a:lstStyle/>
        <a:p>
          <a:endParaRPr lang="en-US"/>
        </a:p>
      </dgm:t>
    </dgm:pt>
    <dgm:pt modelId="{4633178E-9A98-114D-99FD-AEB4F26B007E}" type="pres">
      <dgm:prSet presAssocID="{20929A30-BB61-304F-B624-7ED897EF8BC5}" presName="hierRoot3" presStyleCnt="0"/>
      <dgm:spPr/>
    </dgm:pt>
    <dgm:pt modelId="{FAE1C54E-B6DF-2C40-B1E1-2D67C30C2DFD}" type="pres">
      <dgm:prSet presAssocID="{20929A30-BB61-304F-B624-7ED897EF8BC5}" presName="composite3" presStyleCnt="0"/>
      <dgm:spPr/>
    </dgm:pt>
    <dgm:pt modelId="{999BA0B7-2926-A443-BC06-55A20768AACE}" type="pres">
      <dgm:prSet presAssocID="{20929A30-BB61-304F-B624-7ED897EF8BC5}" presName="background3" presStyleLbl="node3" presStyleIdx="1" presStyleCnt="5"/>
      <dgm:spPr/>
    </dgm:pt>
    <dgm:pt modelId="{7D57A1F1-494B-3E4F-B139-DC018CA990BE}" type="pres">
      <dgm:prSet presAssocID="{20929A30-BB61-304F-B624-7ED897EF8BC5}" presName="text3" presStyleLbl="fgAcc3" presStyleIdx="1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F2597E6-5197-894C-A198-3FDE2277D32A}" type="pres">
      <dgm:prSet presAssocID="{20929A30-BB61-304F-B624-7ED897EF8BC5}" presName="hierChild4" presStyleCnt="0"/>
      <dgm:spPr/>
    </dgm:pt>
    <dgm:pt modelId="{4A1EF066-08C3-FF4D-9145-F568EED1D461}" type="pres">
      <dgm:prSet presAssocID="{865C8D95-B3E9-AA48-8358-253027E78948}" presName="Name10" presStyleLbl="parChTrans1D2" presStyleIdx="1" presStyleCnt="3"/>
      <dgm:spPr/>
      <dgm:t>
        <a:bodyPr/>
        <a:lstStyle/>
        <a:p>
          <a:endParaRPr lang="en-US"/>
        </a:p>
      </dgm:t>
    </dgm:pt>
    <dgm:pt modelId="{28B591EE-D453-754C-B116-198737643B98}" type="pres">
      <dgm:prSet presAssocID="{4BD60351-530E-214A-940A-59CD37C18925}" presName="hierRoot2" presStyleCnt="0"/>
      <dgm:spPr/>
    </dgm:pt>
    <dgm:pt modelId="{5FFC1831-7B19-EA45-A1F1-586DD5F21249}" type="pres">
      <dgm:prSet presAssocID="{4BD60351-530E-214A-940A-59CD37C18925}" presName="composite2" presStyleCnt="0"/>
      <dgm:spPr/>
    </dgm:pt>
    <dgm:pt modelId="{D3570FDD-6F1E-5648-AD25-B18D546842EB}" type="pres">
      <dgm:prSet presAssocID="{4BD60351-530E-214A-940A-59CD37C18925}" presName="background2" presStyleLbl="node2" presStyleIdx="1" presStyleCnt="3"/>
      <dgm:spPr/>
    </dgm:pt>
    <dgm:pt modelId="{0FF2DBB1-F3EE-E44B-99C2-86BBCEE70F36}" type="pres">
      <dgm:prSet presAssocID="{4BD60351-530E-214A-940A-59CD37C18925}" presName="text2" presStyleLbl="fgAcc2" presStyleIdx="1" presStyleCnt="3" custLinFactNeighborX="-8468" custLinFactNeighborY="-4700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E5E681E-E9E1-DB48-AAF5-C9FDAF890CB9}" type="pres">
      <dgm:prSet presAssocID="{4BD60351-530E-214A-940A-59CD37C18925}" presName="hierChild3" presStyleCnt="0"/>
      <dgm:spPr/>
    </dgm:pt>
    <dgm:pt modelId="{702B4347-6A84-484E-8EF9-C5B75505C9A8}" type="pres">
      <dgm:prSet presAssocID="{495AD7EA-AEB4-D245-A16C-F10E9627E6D0}" presName="Name17" presStyleLbl="parChTrans1D3" presStyleIdx="2" presStyleCnt="5"/>
      <dgm:spPr/>
      <dgm:t>
        <a:bodyPr/>
        <a:lstStyle/>
        <a:p>
          <a:endParaRPr lang="en-US"/>
        </a:p>
      </dgm:t>
    </dgm:pt>
    <dgm:pt modelId="{FBFF09EB-0370-BA46-BA6F-EAEA536E9ADB}" type="pres">
      <dgm:prSet presAssocID="{62F31A6D-394F-AA41-9201-AC7C26C596EE}" presName="hierRoot3" presStyleCnt="0"/>
      <dgm:spPr/>
    </dgm:pt>
    <dgm:pt modelId="{F70C1069-03DB-544C-864D-8D682DD4233C}" type="pres">
      <dgm:prSet presAssocID="{62F31A6D-394F-AA41-9201-AC7C26C596EE}" presName="composite3" presStyleCnt="0"/>
      <dgm:spPr/>
    </dgm:pt>
    <dgm:pt modelId="{55229FA2-DF07-8C4B-9ED8-1F0600D903D9}" type="pres">
      <dgm:prSet presAssocID="{62F31A6D-394F-AA41-9201-AC7C26C596EE}" presName="background3" presStyleLbl="node3" presStyleIdx="2" presStyleCnt="5"/>
      <dgm:spPr/>
    </dgm:pt>
    <dgm:pt modelId="{B76A8321-525C-EF48-87B3-532CC33212DC}" type="pres">
      <dgm:prSet presAssocID="{62F31A6D-394F-AA41-9201-AC7C26C596EE}" presName="text3" presStyleLbl="fgAcc3" presStyleIdx="2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4C067F1-7869-6E4E-8490-172038F9B90B}" type="pres">
      <dgm:prSet presAssocID="{62F31A6D-394F-AA41-9201-AC7C26C596EE}" presName="hierChild4" presStyleCnt="0"/>
      <dgm:spPr/>
    </dgm:pt>
    <dgm:pt modelId="{044A9B86-46B3-1747-B613-BB1EAA0C2082}" type="pres">
      <dgm:prSet presAssocID="{83FA6A1A-5624-1348-AD60-9CD727D6C3EB}" presName="Name17" presStyleLbl="parChTrans1D3" presStyleIdx="3" presStyleCnt="5"/>
      <dgm:spPr/>
      <dgm:t>
        <a:bodyPr/>
        <a:lstStyle/>
        <a:p>
          <a:endParaRPr lang="en-US"/>
        </a:p>
      </dgm:t>
    </dgm:pt>
    <dgm:pt modelId="{58EAE530-B008-0E41-9E03-ED08B70C3D90}" type="pres">
      <dgm:prSet presAssocID="{46A5083F-148C-604C-A9BE-47983A21018B}" presName="hierRoot3" presStyleCnt="0"/>
      <dgm:spPr/>
    </dgm:pt>
    <dgm:pt modelId="{BA0FDF72-5913-3547-95B0-ACAADF201372}" type="pres">
      <dgm:prSet presAssocID="{46A5083F-148C-604C-A9BE-47983A21018B}" presName="composite3" presStyleCnt="0"/>
      <dgm:spPr/>
    </dgm:pt>
    <dgm:pt modelId="{5DA8B2AE-581A-DB4C-B94D-E27CD5D504A9}" type="pres">
      <dgm:prSet presAssocID="{46A5083F-148C-604C-A9BE-47983A21018B}" presName="background3" presStyleLbl="node3" presStyleIdx="3" presStyleCnt="5"/>
      <dgm:spPr/>
    </dgm:pt>
    <dgm:pt modelId="{C75C34AF-6C8B-A040-8266-9C32FF1D1541}" type="pres">
      <dgm:prSet presAssocID="{46A5083F-148C-604C-A9BE-47983A21018B}" presName="text3" presStyleLbl="fgAcc3" presStyleIdx="3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BFC1FB-2D0F-C746-BB2F-9A155167CA54}" type="pres">
      <dgm:prSet presAssocID="{46A5083F-148C-604C-A9BE-47983A21018B}" presName="hierChild4" presStyleCnt="0"/>
      <dgm:spPr/>
    </dgm:pt>
    <dgm:pt modelId="{B9F60821-474A-544C-9EB4-FDB7E5C436BC}" type="pres">
      <dgm:prSet presAssocID="{B7849119-4C57-F945-8E2C-805B2ACE7C15}" presName="Name10" presStyleLbl="parChTrans1D2" presStyleIdx="2" presStyleCnt="3"/>
      <dgm:spPr/>
      <dgm:t>
        <a:bodyPr/>
        <a:lstStyle/>
        <a:p>
          <a:endParaRPr lang="en-US"/>
        </a:p>
      </dgm:t>
    </dgm:pt>
    <dgm:pt modelId="{DC70AC73-5EBF-1542-B41F-6F0264E8ED1B}" type="pres">
      <dgm:prSet presAssocID="{40BE6BBF-075D-7840-BAE3-10B9279C7077}" presName="hierRoot2" presStyleCnt="0"/>
      <dgm:spPr/>
    </dgm:pt>
    <dgm:pt modelId="{1F57CFE9-414F-9E4C-9707-86430B5CCAD1}" type="pres">
      <dgm:prSet presAssocID="{40BE6BBF-075D-7840-BAE3-10B9279C7077}" presName="composite2" presStyleCnt="0"/>
      <dgm:spPr/>
    </dgm:pt>
    <dgm:pt modelId="{A02374DD-E96A-6F46-B90D-A5AA493716CE}" type="pres">
      <dgm:prSet presAssocID="{40BE6BBF-075D-7840-BAE3-10B9279C7077}" presName="background2" presStyleLbl="node2" presStyleIdx="2" presStyleCnt="3"/>
      <dgm:spPr/>
    </dgm:pt>
    <dgm:pt modelId="{118345FE-31A1-6B4D-81EE-1F0A370FB1DC}" type="pres">
      <dgm:prSet presAssocID="{40BE6BBF-075D-7840-BAE3-10B9279C7077}" presName="text2" presStyleLbl="fgAcc2" presStyleIdx="2" presStyleCnt="3" custLinFactNeighborX="-9836" custLinFactNeighborY="-4751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B5007C-9CEC-1940-BBC6-2C10FEEA6965}" type="pres">
      <dgm:prSet presAssocID="{40BE6BBF-075D-7840-BAE3-10B9279C7077}" presName="hierChild3" presStyleCnt="0"/>
      <dgm:spPr/>
    </dgm:pt>
    <dgm:pt modelId="{3C40DC5C-3589-1148-94F9-FEEFA9F7555C}" type="pres">
      <dgm:prSet presAssocID="{6AFAB431-2E5E-024B-A3E7-A2A7A3C8B418}" presName="Name17" presStyleLbl="parChTrans1D3" presStyleIdx="4" presStyleCnt="5"/>
      <dgm:spPr/>
      <dgm:t>
        <a:bodyPr/>
        <a:lstStyle/>
        <a:p>
          <a:endParaRPr lang="en-US"/>
        </a:p>
      </dgm:t>
    </dgm:pt>
    <dgm:pt modelId="{41BB8C43-CE49-B140-88E0-BB91480B7188}" type="pres">
      <dgm:prSet presAssocID="{DB1D9240-DB29-5D41-B51F-4421277F1B32}" presName="hierRoot3" presStyleCnt="0"/>
      <dgm:spPr/>
    </dgm:pt>
    <dgm:pt modelId="{60D5F77B-3B1D-AC45-8C24-D6F3DCCECD9E}" type="pres">
      <dgm:prSet presAssocID="{DB1D9240-DB29-5D41-B51F-4421277F1B32}" presName="composite3" presStyleCnt="0"/>
      <dgm:spPr/>
    </dgm:pt>
    <dgm:pt modelId="{E754E8FF-5699-004F-A250-D378924AC23D}" type="pres">
      <dgm:prSet presAssocID="{DB1D9240-DB29-5D41-B51F-4421277F1B32}" presName="background3" presStyleLbl="node3" presStyleIdx="4" presStyleCnt="5"/>
      <dgm:spPr/>
    </dgm:pt>
    <dgm:pt modelId="{11BDF6B1-5BA8-1840-A373-7DCAB0DE9A6A}" type="pres">
      <dgm:prSet presAssocID="{DB1D9240-DB29-5D41-B51F-4421277F1B32}" presName="text3" presStyleLbl="fgAcc3" presStyleIdx="4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A08D407-A511-DF4F-9295-523055A8497B}" type="pres">
      <dgm:prSet presAssocID="{DB1D9240-DB29-5D41-B51F-4421277F1B32}" presName="hierChild4" presStyleCnt="0"/>
      <dgm:spPr/>
    </dgm:pt>
  </dgm:ptLst>
  <dgm:cxnLst>
    <dgm:cxn modelId="{2743707E-248A-3A46-BDBD-40E9F3313D43}" type="presOf" srcId="{40BE6BBF-075D-7840-BAE3-10B9279C7077}" destId="{118345FE-31A1-6B4D-81EE-1F0A370FB1DC}" srcOrd="0" destOrd="0" presId="urn:microsoft.com/office/officeart/2005/8/layout/hierarchy1"/>
    <dgm:cxn modelId="{96864870-8D85-9640-9690-5E75E7B04771}" type="presOf" srcId="{4BD60351-530E-214A-940A-59CD37C18925}" destId="{0FF2DBB1-F3EE-E44B-99C2-86BBCEE70F36}" srcOrd="0" destOrd="0" presId="urn:microsoft.com/office/officeart/2005/8/layout/hierarchy1"/>
    <dgm:cxn modelId="{DEFF0AFD-8FC4-1A4A-8498-3EF58E075D93}" type="presOf" srcId="{46A5083F-148C-604C-A9BE-47983A21018B}" destId="{C75C34AF-6C8B-A040-8266-9C32FF1D1541}" srcOrd="0" destOrd="0" presId="urn:microsoft.com/office/officeart/2005/8/layout/hierarchy1"/>
    <dgm:cxn modelId="{724EABAE-ADD6-6848-9484-5DD5448CFF06}" type="presOf" srcId="{62F31A6D-394F-AA41-9201-AC7C26C596EE}" destId="{B76A8321-525C-EF48-87B3-532CC33212DC}" srcOrd="0" destOrd="0" presId="urn:microsoft.com/office/officeart/2005/8/layout/hierarchy1"/>
    <dgm:cxn modelId="{AEFA4614-794B-3542-A205-33E4A03539DB}" srcId="{A45B5150-BA7B-8A42-BE27-6084D84441BA}" destId="{40BE6BBF-075D-7840-BAE3-10B9279C7077}" srcOrd="2" destOrd="0" parTransId="{B7849119-4C57-F945-8E2C-805B2ACE7C15}" sibTransId="{2B1DC212-2C6A-7E42-96F7-EBD00253DF4A}"/>
    <dgm:cxn modelId="{E1D15B2B-078D-6546-AB52-03A29878C14A}" type="presOf" srcId="{E3AA42BC-4564-844A-90C6-D6ED71361408}" destId="{E0E90BA7-FB91-5A4D-A10A-688AFDDC2341}" srcOrd="0" destOrd="0" presId="urn:microsoft.com/office/officeart/2005/8/layout/hierarchy1"/>
    <dgm:cxn modelId="{594E089A-8191-3B40-BAB2-8605756A1D01}" type="presOf" srcId="{4FDCF2DF-68B8-DE45-A651-AFD4A9341DD1}" destId="{15E1FD16-B40A-2A44-B119-EF2085DE8959}" srcOrd="0" destOrd="0" presId="urn:microsoft.com/office/officeart/2005/8/layout/hierarchy1"/>
    <dgm:cxn modelId="{C12BB386-5F34-DD49-BAFA-2EA8F17E9923}" srcId="{4BD60351-530E-214A-940A-59CD37C18925}" destId="{62F31A6D-394F-AA41-9201-AC7C26C596EE}" srcOrd="0" destOrd="0" parTransId="{495AD7EA-AEB4-D245-A16C-F10E9627E6D0}" sibTransId="{EC1CB94F-1D50-F946-A16D-4100F96C76CA}"/>
    <dgm:cxn modelId="{B0C7ABCF-6AC8-6E46-A59D-7B36B0707048}" type="presOf" srcId="{784104B2-F678-0F41-8910-FD0F09818A79}" destId="{E8FBE7EF-FA48-0341-B4FC-835DA82933DD}" srcOrd="0" destOrd="0" presId="urn:microsoft.com/office/officeart/2005/8/layout/hierarchy1"/>
    <dgm:cxn modelId="{8AE42D04-27BD-DC45-968D-E3A75D67FE86}" type="presOf" srcId="{C89200F1-2841-F943-BC73-F7C93C78E837}" destId="{054C59FC-3081-9240-8DDC-589A77586D25}" srcOrd="0" destOrd="0" presId="urn:microsoft.com/office/officeart/2005/8/layout/hierarchy1"/>
    <dgm:cxn modelId="{1E8AEDF9-4788-A840-A125-E1221DF4457E}" srcId="{E3AA42BC-4564-844A-90C6-D6ED71361408}" destId="{A45B5150-BA7B-8A42-BE27-6084D84441BA}" srcOrd="0" destOrd="0" parTransId="{6FABF447-3ED0-204E-8C43-5C6D6A240EFA}" sibTransId="{1CE98EFC-9814-334C-959C-EE2979B65E0F}"/>
    <dgm:cxn modelId="{59E156E6-1238-F14A-9F51-7A86CD00654F}" type="presOf" srcId="{865C8D95-B3E9-AA48-8358-253027E78948}" destId="{4A1EF066-08C3-FF4D-9145-F568EED1D461}" srcOrd="0" destOrd="0" presId="urn:microsoft.com/office/officeart/2005/8/layout/hierarchy1"/>
    <dgm:cxn modelId="{EB79389F-06AE-BA46-A20F-B26D243476C6}" srcId="{A45B5150-BA7B-8A42-BE27-6084D84441BA}" destId="{C89200F1-2841-F943-BC73-F7C93C78E837}" srcOrd="0" destOrd="0" parTransId="{4FDCF2DF-68B8-DE45-A651-AFD4A9341DD1}" sibTransId="{0AC79D27-F514-BB4F-BF89-B000BDD8B35C}"/>
    <dgm:cxn modelId="{3797FDF5-4065-824E-9DE8-5CB49D5D3AFC}" type="presOf" srcId="{6AFAB431-2E5E-024B-A3E7-A2A7A3C8B418}" destId="{3C40DC5C-3589-1148-94F9-FEEFA9F7555C}" srcOrd="0" destOrd="0" presId="urn:microsoft.com/office/officeart/2005/8/layout/hierarchy1"/>
    <dgm:cxn modelId="{2BE91AB6-13FB-9B41-8A92-9EBE1A84EAAE}" srcId="{4BD60351-530E-214A-940A-59CD37C18925}" destId="{46A5083F-148C-604C-A9BE-47983A21018B}" srcOrd="1" destOrd="0" parTransId="{83FA6A1A-5624-1348-AD60-9CD727D6C3EB}" sibTransId="{80207C9E-B827-A74F-8BC0-93EF0807B2E3}"/>
    <dgm:cxn modelId="{82745BB8-9B60-0A4B-BBA1-37AC35E2BF35}" srcId="{C89200F1-2841-F943-BC73-F7C93C78E837}" destId="{49F79AF9-5D73-B846-8479-A0112F828045}" srcOrd="0" destOrd="0" parTransId="{5BF4F6D1-A315-4E43-BCEC-F28F822F4777}" sibTransId="{E2380219-4E49-594E-8F63-BF539D3CD1A5}"/>
    <dgm:cxn modelId="{6C2347C1-4595-1949-8EE1-BA5806B3A199}" type="presOf" srcId="{DB1D9240-DB29-5D41-B51F-4421277F1B32}" destId="{11BDF6B1-5BA8-1840-A373-7DCAB0DE9A6A}" srcOrd="0" destOrd="0" presId="urn:microsoft.com/office/officeart/2005/8/layout/hierarchy1"/>
    <dgm:cxn modelId="{CC3A67E0-A64F-F541-B5ED-3DA63A881591}" type="presOf" srcId="{5BF4F6D1-A315-4E43-BCEC-F28F822F4777}" destId="{0E15460C-9838-F347-9114-521436E0F370}" srcOrd="0" destOrd="0" presId="urn:microsoft.com/office/officeart/2005/8/layout/hierarchy1"/>
    <dgm:cxn modelId="{3A464EE6-6A80-7547-A77F-E4CE0F9340D4}" type="presOf" srcId="{20929A30-BB61-304F-B624-7ED897EF8BC5}" destId="{7D57A1F1-494B-3E4F-B139-DC018CA990BE}" srcOrd="0" destOrd="0" presId="urn:microsoft.com/office/officeart/2005/8/layout/hierarchy1"/>
    <dgm:cxn modelId="{3DE2EE1F-3F9F-C348-B50E-9F00BF365F36}" srcId="{C89200F1-2841-F943-BC73-F7C93C78E837}" destId="{20929A30-BB61-304F-B624-7ED897EF8BC5}" srcOrd="1" destOrd="0" parTransId="{784104B2-F678-0F41-8910-FD0F09818A79}" sibTransId="{C707383F-375A-A344-A447-2698BCF9375F}"/>
    <dgm:cxn modelId="{8B061F2A-CF1E-7E4E-A7CC-D93EA3623EB4}" type="presOf" srcId="{495AD7EA-AEB4-D245-A16C-F10E9627E6D0}" destId="{702B4347-6A84-484E-8EF9-C5B75505C9A8}" srcOrd="0" destOrd="0" presId="urn:microsoft.com/office/officeart/2005/8/layout/hierarchy1"/>
    <dgm:cxn modelId="{39CBA1C6-E871-5547-9F3E-32365FAC2642}" type="presOf" srcId="{83FA6A1A-5624-1348-AD60-9CD727D6C3EB}" destId="{044A9B86-46B3-1747-B613-BB1EAA0C2082}" srcOrd="0" destOrd="0" presId="urn:microsoft.com/office/officeart/2005/8/layout/hierarchy1"/>
    <dgm:cxn modelId="{C5F68C3D-6EB5-E144-980F-1E6EEEF77EDC}" type="presOf" srcId="{B7849119-4C57-F945-8E2C-805B2ACE7C15}" destId="{B9F60821-474A-544C-9EB4-FDB7E5C436BC}" srcOrd="0" destOrd="0" presId="urn:microsoft.com/office/officeart/2005/8/layout/hierarchy1"/>
    <dgm:cxn modelId="{A5B7E400-06B8-6B4C-B0A1-ED4BEFFF16BC}" type="presOf" srcId="{49F79AF9-5D73-B846-8479-A0112F828045}" destId="{B722028B-8395-7F44-9761-F4469E29A981}" srcOrd="0" destOrd="0" presId="urn:microsoft.com/office/officeart/2005/8/layout/hierarchy1"/>
    <dgm:cxn modelId="{90C82F31-3C93-4C41-B2B5-2F04ECC8493B}" srcId="{A45B5150-BA7B-8A42-BE27-6084D84441BA}" destId="{4BD60351-530E-214A-940A-59CD37C18925}" srcOrd="1" destOrd="0" parTransId="{865C8D95-B3E9-AA48-8358-253027E78948}" sibTransId="{13EE8D28-5B69-A04C-9E6B-F037863BE742}"/>
    <dgm:cxn modelId="{7CF3F82B-5B0A-0E4E-AFF7-177BD45DFF25}" srcId="{40BE6BBF-075D-7840-BAE3-10B9279C7077}" destId="{DB1D9240-DB29-5D41-B51F-4421277F1B32}" srcOrd="0" destOrd="0" parTransId="{6AFAB431-2E5E-024B-A3E7-A2A7A3C8B418}" sibTransId="{4B435A14-CCE7-964F-BFC5-E5F11759CA15}"/>
    <dgm:cxn modelId="{4E22C38A-1651-D94F-BF5F-EFDE6DDC6598}" type="presOf" srcId="{A45B5150-BA7B-8A42-BE27-6084D84441BA}" destId="{239E3A51-475E-8F43-8C65-045DED36E0D8}" srcOrd="0" destOrd="0" presId="urn:microsoft.com/office/officeart/2005/8/layout/hierarchy1"/>
    <dgm:cxn modelId="{19764098-0337-8A44-845E-405DB22A7ED0}" type="presParOf" srcId="{E0E90BA7-FB91-5A4D-A10A-688AFDDC2341}" destId="{F6358C49-78DC-0B4B-8532-641FF53909FD}" srcOrd="0" destOrd="0" presId="urn:microsoft.com/office/officeart/2005/8/layout/hierarchy1"/>
    <dgm:cxn modelId="{0E8FB34C-CA27-E74B-89EF-8B16F36675CD}" type="presParOf" srcId="{F6358C49-78DC-0B4B-8532-641FF53909FD}" destId="{28F8760A-209E-D24B-B74D-24D421A49BC5}" srcOrd="0" destOrd="0" presId="urn:microsoft.com/office/officeart/2005/8/layout/hierarchy1"/>
    <dgm:cxn modelId="{3A616ACD-D3E2-D146-B7AD-AD1D22E28B79}" type="presParOf" srcId="{28F8760A-209E-D24B-B74D-24D421A49BC5}" destId="{B4C961F4-8ABB-3B4A-8B2D-15481572FD67}" srcOrd="0" destOrd="0" presId="urn:microsoft.com/office/officeart/2005/8/layout/hierarchy1"/>
    <dgm:cxn modelId="{83C67D8B-2125-BD40-908F-4773A7C8CF8E}" type="presParOf" srcId="{28F8760A-209E-D24B-B74D-24D421A49BC5}" destId="{239E3A51-475E-8F43-8C65-045DED36E0D8}" srcOrd="1" destOrd="0" presId="urn:microsoft.com/office/officeart/2005/8/layout/hierarchy1"/>
    <dgm:cxn modelId="{EDB93638-21BE-274F-A65E-00229300469B}" type="presParOf" srcId="{F6358C49-78DC-0B4B-8532-641FF53909FD}" destId="{0D6D036D-4805-9040-8894-01E2942F6C32}" srcOrd="1" destOrd="0" presId="urn:microsoft.com/office/officeart/2005/8/layout/hierarchy1"/>
    <dgm:cxn modelId="{4E004603-3A41-6F48-A790-0E2B6F084BAC}" type="presParOf" srcId="{0D6D036D-4805-9040-8894-01E2942F6C32}" destId="{15E1FD16-B40A-2A44-B119-EF2085DE8959}" srcOrd="0" destOrd="0" presId="urn:microsoft.com/office/officeart/2005/8/layout/hierarchy1"/>
    <dgm:cxn modelId="{ED3042A2-8A3B-D145-8B5E-145F898C6983}" type="presParOf" srcId="{0D6D036D-4805-9040-8894-01E2942F6C32}" destId="{AA50AC6B-3BC4-E340-85B5-173B594BE571}" srcOrd="1" destOrd="0" presId="urn:microsoft.com/office/officeart/2005/8/layout/hierarchy1"/>
    <dgm:cxn modelId="{2C7F4F73-0B58-6E48-B3AD-C3FA80333C4D}" type="presParOf" srcId="{AA50AC6B-3BC4-E340-85B5-173B594BE571}" destId="{B2657F20-F5A4-E341-876A-0AF8556608CA}" srcOrd="0" destOrd="0" presId="urn:microsoft.com/office/officeart/2005/8/layout/hierarchy1"/>
    <dgm:cxn modelId="{098F414E-7990-6D46-97BF-F1AA98C3301C}" type="presParOf" srcId="{B2657F20-F5A4-E341-876A-0AF8556608CA}" destId="{643EF2BD-6887-614E-9180-870F3EB0F57E}" srcOrd="0" destOrd="0" presId="urn:microsoft.com/office/officeart/2005/8/layout/hierarchy1"/>
    <dgm:cxn modelId="{6F0328D5-14EB-F74B-95FB-AB8F85893353}" type="presParOf" srcId="{B2657F20-F5A4-E341-876A-0AF8556608CA}" destId="{054C59FC-3081-9240-8DDC-589A77586D25}" srcOrd="1" destOrd="0" presId="urn:microsoft.com/office/officeart/2005/8/layout/hierarchy1"/>
    <dgm:cxn modelId="{7039B918-3548-114B-8F32-1A375FC1527D}" type="presParOf" srcId="{AA50AC6B-3BC4-E340-85B5-173B594BE571}" destId="{B47B0F87-D41C-E445-8CE0-433E2CEAD714}" srcOrd="1" destOrd="0" presId="urn:microsoft.com/office/officeart/2005/8/layout/hierarchy1"/>
    <dgm:cxn modelId="{BE0AFB98-42F2-4C4D-BD28-43ACF9BF2FEF}" type="presParOf" srcId="{B47B0F87-D41C-E445-8CE0-433E2CEAD714}" destId="{0E15460C-9838-F347-9114-521436E0F370}" srcOrd="0" destOrd="0" presId="urn:microsoft.com/office/officeart/2005/8/layout/hierarchy1"/>
    <dgm:cxn modelId="{DCC5B751-3B5F-144A-92A0-3D975EBEF7FB}" type="presParOf" srcId="{B47B0F87-D41C-E445-8CE0-433E2CEAD714}" destId="{EA1E7880-5BFD-A64B-8FA8-5D0A3AE8A231}" srcOrd="1" destOrd="0" presId="urn:microsoft.com/office/officeart/2005/8/layout/hierarchy1"/>
    <dgm:cxn modelId="{6D55009C-6956-FB4D-AD70-C65E31F17FFD}" type="presParOf" srcId="{EA1E7880-5BFD-A64B-8FA8-5D0A3AE8A231}" destId="{952B4BC1-02A5-1542-AA6A-6AE20190416C}" srcOrd="0" destOrd="0" presId="urn:microsoft.com/office/officeart/2005/8/layout/hierarchy1"/>
    <dgm:cxn modelId="{E1595C02-6479-9C4A-B4E2-87E4D518452C}" type="presParOf" srcId="{952B4BC1-02A5-1542-AA6A-6AE20190416C}" destId="{7D3DE84F-75C6-D84C-B974-5A75760751C8}" srcOrd="0" destOrd="0" presId="urn:microsoft.com/office/officeart/2005/8/layout/hierarchy1"/>
    <dgm:cxn modelId="{7F5BD5B5-C6A4-C549-9448-9D336882FF52}" type="presParOf" srcId="{952B4BC1-02A5-1542-AA6A-6AE20190416C}" destId="{B722028B-8395-7F44-9761-F4469E29A981}" srcOrd="1" destOrd="0" presId="urn:microsoft.com/office/officeart/2005/8/layout/hierarchy1"/>
    <dgm:cxn modelId="{48EA3DE0-FD39-3C48-96A1-842819439760}" type="presParOf" srcId="{EA1E7880-5BFD-A64B-8FA8-5D0A3AE8A231}" destId="{F41DAB83-0FCA-2B4D-B298-37F5B2AB38B4}" srcOrd="1" destOrd="0" presId="urn:microsoft.com/office/officeart/2005/8/layout/hierarchy1"/>
    <dgm:cxn modelId="{475DA912-5DB1-2B44-83E2-FA3F3A986ABA}" type="presParOf" srcId="{B47B0F87-D41C-E445-8CE0-433E2CEAD714}" destId="{E8FBE7EF-FA48-0341-B4FC-835DA82933DD}" srcOrd="2" destOrd="0" presId="urn:microsoft.com/office/officeart/2005/8/layout/hierarchy1"/>
    <dgm:cxn modelId="{5F8AD63F-E7CA-D445-AAA7-E9B424E5CE9B}" type="presParOf" srcId="{B47B0F87-D41C-E445-8CE0-433E2CEAD714}" destId="{4633178E-9A98-114D-99FD-AEB4F26B007E}" srcOrd="3" destOrd="0" presId="urn:microsoft.com/office/officeart/2005/8/layout/hierarchy1"/>
    <dgm:cxn modelId="{5CC4AE08-B3B0-C94A-87E1-FA2ABC60630F}" type="presParOf" srcId="{4633178E-9A98-114D-99FD-AEB4F26B007E}" destId="{FAE1C54E-B6DF-2C40-B1E1-2D67C30C2DFD}" srcOrd="0" destOrd="0" presId="urn:microsoft.com/office/officeart/2005/8/layout/hierarchy1"/>
    <dgm:cxn modelId="{06628F40-2A72-4B41-ADF5-5FB46F5A7911}" type="presParOf" srcId="{FAE1C54E-B6DF-2C40-B1E1-2D67C30C2DFD}" destId="{999BA0B7-2926-A443-BC06-55A20768AACE}" srcOrd="0" destOrd="0" presId="urn:microsoft.com/office/officeart/2005/8/layout/hierarchy1"/>
    <dgm:cxn modelId="{341A6024-2552-7C46-8B52-DA5A691D73B5}" type="presParOf" srcId="{FAE1C54E-B6DF-2C40-B1E1-2D67C30C2DFD}" destId="{7D57A1F1-494B-3E4F-B139-DC018CA990BE}" srcOrd="1" destOrd="0" presId="urn:microsoft.com/office/officeart/2005/8/layout/hierarchy1"/>
    <dgm:cxn modelId="{2D5B4BC4-EA39-2C4F-A580-2A2B50B401E7}" type="presParOf" srcId="{4633178E-9A98-114D-99FD-AEB4F26B007E}" destId="{4F2597E6-5197-894C-A198-3FDE2277D32A}" srcOrd="1" destOrd="0" presId="urn:microsoft.com/office/officeart/2005/8/layout/hierarchy1"/>
    <dgm:cxn modelId="{B007EFD8-3F48-1E49-B0E6-7E67560F0649}" type="presParOf" srcId="{0D6D036D-4805-9040-8894-01E2942F6C32}" destId="{4A1EF066-08C3-FF4D-9145-F568EED1D461}" srcOrd="2" destOrd="0" presId="urn:microsoft.com/office/officeart/2005/8/layout/hierarchy1"/>
    <dgm:cxn modelId="{E26BE9B7-E27C-6647-8D4A-17BB1A6BB1B3}" type="presParOf" srcId="{0D6D036D-4805-9040-8894-01E2942F6C32}" destId="{28B591EE-D453-754C-B116-198737643B98}" srcOrd="3" destOrd="0" presId="urn:microsoft.com/office/officeart/2005/8/layout/hierarchy1"/>
    <dgm:cxn modelId="{FC84DC9B-D3E1-6840-B27F-682741CCAAE2}" type="presParOf" srcId="{28B591EE-D453-754C-B116-198737643B98}" destId="{5FFC1831-7B19-EA45-A1F1-586DD5F21249}" srcOrd="0" destOrd="0" presId="urn:microsoft.com/office/officeart/2005/8/layout/hierarchy1"/>
    <dgm:cxn modelId="{169A7567-6129-FC4E-BF07-F9F33DB36D58}" type="presParOf" srcId="{5FFC1831-7B19-EA45-A1F1-586DD5F21249}" destId="{D3570FDD-6F1E-5648-AD25-B18D546842EB}" srcOrd="0" destOrd="0" presId="urn:microsoft.com/office/officeart/2005/8/layout/hierarchy1"/>
    <dgm:cxn modelId="{5B2A1AAE-D4B7-4F43-BAC8-6107D43A3BE6}" type="presParOf" srcId="{5FFC1831-7B19-EA45-A1F1-586DD5F21249}" destId="{0FF2DBB1-F3EE-E44B-99C2-86BBCEE70F36}" srcOrd="1" destOrd="0" presId="urn:microsoft.com/office/officeart/2005/8/layout/hierarchy1"/>
    <dgm:cxn modelId="{7739A2AB-4815-2146-9E30-314B2CB32B36}" type="presParOf" srcId="{28B591EE-D453-754C-B116-198737643B98}" destId="{4E5E681E-E9E1-DB48-AAF5-C9FDAF890CB9}" srcOrd="1" destOrd="0" presId="urn:microsoft.com/office/officeart/2005/8/layout/hierarchy1"/>
    <dgm:cxn modelId="{70FA9222-0914-A84E-8E62-1176D1A28421}" type="presParOf" srcId="{4E5E681E-E9E1-DB48-AAF5-C9FDAF890CB9}" destId="{702B4347-6A84-484E-8EF9-C5B75505C9A8}" srcOrd="0" destOrd="0" presId="urn:microsoft.com/office/officeart/2005/8/layout/hierarchy1"/>
    <dgm:cxn modelId="{C7629A32-852E-2845-963B-BB563B0F35AB}" type="presParOf" srcId="{4E5E681E-E9E1-DB48-AAF5-C9FDAF890CB9}" destId="{FBFF09EB-0370-BA46-BA6F-EAEA536E9ADB}" srcOrd="1" destOrd="0" presId="urn:microsoft.com/office/officeart/2005/8/layout/hierarchy1"/>
    <dgm:cxn modelId="{EF44E381-BDBC-6D40-98C2-608AD1B3AA13}" type="presParOf" srcId="{FBFF09EB-0370-BA46-BA6F-EAEA536E9ADB}" destId="{F70C1069-03DB-544C-864D-8D682DD4233C}" srcOrd="0" destOrd="0" presId="urn:microsoft.com/office/officeart/2005/8/layout/hierarchy1"/>
    <dgm:cxn modelId="{C971A202-92FE-124D-9526-ED0C38E92732}" type="presParOf" srcId="{F70C1069-03DB-544C-864D-8D682DD4233C}" destId="{55229FA2-DF07-8C4B-9ED8-1F0600D903D9}" srcOrd="0" destOrd="0" presId="urn:microsoft.com/office/officeart/2005/8/layout/hierarchy1"/>
    <dgm:cxn modelId="{B23E9A52-FAFD-7945-AFA2-6E05625BF164}" type="presParOf" srcId="{F70C1069-03DB-544C-864D-8D682DD4233C}" destId="{B76A8321-525C-EF48-87B3-532CC33212DC}" srcOrd="1" destOrd="0" presId="urn:microsoft.com/office/officeart/2005/8/layout/hierarchy1"/>
    <dgm:cxn modelId="{56213D87-13BD-8E40-B3CA-1C7FA443B36B}" type="presParOf" srcId="{FBFF09EB-0370-BA46-BA6F-EAEA536E9ADB}" destId="{34C067F1-7869-6E4E-8490-172038F9B90B}" srcOrd="1" destOrd="0" presId="urn:microsoft.com/office/officeart/2005/8/layout/hierarchy1"/>
    <dgm:cxn modelId="{6865B545-436E-994E-BA6C-C092428222CE}" type="presParOf" srcId="{4E5E681E-E9E1-DB48-AAF5-C9FDAF890CB9}" destId="{044A9B86-46B3-1747-B613-BB1EAA0C2082}" srcOrd="2" destOrd="0" presId="urn:microsoft.com/office/officeart/2005/8/layout/hierarchy1"/>
    <dgm:cxn modelId="{ED103CB0-3258-784A-945D-EF1B3E9F609B}" type="presParOf" srcId="{4E5E681E-E9E1-DB48-AAF5-C9FDAF890CB9}" destId="{58EAE530-B008-0E41-9E03-ED08B70C3D90}" srcOrd="3" destOrd="0" presId="urn:microsoft.com/office/officeart/2005/8/layout/hierarchy1"/>
    <dgm:cxn modelId="{D159106D-0B4A-FE4B-9E27-1E878D7385C0}" type="presParOf" srcId="{58EAE530-B008-0E41-9E03-ED08B70C3D90}" destId="{BA0FDF72-5913-3547-95B0-ACAADF201372}" srcOrd="0" destOrd="0" presId="urn:microsoft.com/office/officeart/2005/8/layout/hierarchy1"/>
    <dgm:cxn modelId="{759FA06B-8907-6F4C-AA02-825DC188DB0C}" type="presParOf" srcId="{BA0FDF72-5913-3547-95B0-ACAADF201372}" destId="{5DA8B2AE-581A-DB4C-B94D-E27CD5D504A9}" srcOrd="0" destOrd="0" presId="urn:microsoft.com/office/officeart/2005/8/layout/hierarchy1"/>
    <dgm:cxn modelId="{218F7C81-80C4-7C45-934E-81DB8019A58D}" type="presParOf" srcId="{BA0FDF72-5913-3547-95B0-ACAADF201372}" destId="{C75C34AF-6C8B-A040-8266-9C32FF1D1541}" srcOrd="1" destOrd="0" presId="urn:microsoft.com/office/officeart/2005/8/layout/hierarchy1"/>
    <dgm:cxn modelId="{E2314AA9-C9C4-4147-8837-68FC6624FA73}" type="presParOf" srcId="{58EAE530-B008-0E41-9E03-ED08B70C3D90}" destId="{36BFC1FB-2D0F-C746-BB2F-9A155167CA54}" srcOrd="1" destOrd="0" presId="urn:microsoft.com/office/officeart/2005/8/layout/hierarchy1"/>
    <dgm:cxn modelId="{796576FF-ED2D-BE4F-B45E-CC7AADDFCECF}" type="presParOf" srcId="{0D6D036D-4805-9040-8894-01E2942F6C32}" destId="{B9F60821-474A-544C-9EB4-FDB7E5C436BC}" srcOrd="4" destOrd="0" presId="urn:microsoft.com/office/officeart/2005/8/layout/hierarchy1"/>
    <dgm:cxn modelId="{EFE97549-4866-584A-A67C-AABAD769E1B0}" type="presParOf" srcId="{0D6D036D-4805-9040-8894-01E2942F6C32}" destId="{DC70AC73-5EBF-1542-B41F-6F0264E8ED1B}" srcOrd="5" destOrd="0" presId="urn:microsoft.com/office/officeart/2005/8/layout/hierarchy1"/>
    <dgm:cxn modelId="{D833AA58-2435-5E42-92A3-0F094F87DB36}" type="presParOf" srcId="{DC70AC73-5EBF-1542-B41F-6F0264E8ED1B}" destId="{1F57CFE9-414F-9E4C-9707-86430B5CCAD1}" srcOrd="0" destOrd="0" presId="urn:microsoft.com/office/officeart/2005/8/layout/hierarchy1"/>
    <dgm:cxn modelId="{C0FAE02F-86F5-1B44-A25A-8F22CF0003B5}" type="presParOf" srcId="{1F57CFE9-414F-9E4C-9707-86430B5CCAD1}" destId="{A02374DD-E96A-6F46-B90D-A5AA493716CE}" srcOrd="0" destOrd="0" presId="urn:microsoft.com/office/officeart/2005/8/layout/hierarchy1"/>
    <dgm:cxn modelId="{15FE3CE1-C070-BC40-99D9-41EB1D0BB128}" type="presParOf" srcId="{1F57CFE9-414F-9E4C-9707-86430B5CCAD1}" destId="{118345FE-31A1-6B4D-81EE-1F0A370FB1DC}" srcOrd="1" destOrd="0" presId="urn:microsoft.com/office/officeart/2005/8/layout/hierarchy1"/>
    <dgm:cxn modelId="{C7A64571-D59D-FC42-8B70-239BD8DE5DF7}" type="presParOf" srcId="{DC70AC73-5EBF-1542-B41F-6F0264E8ED1B}" destId="{2EB5007C-9CEC-1940-BBC6-2C10FEEA6965}" srcOrd="1" destOrd="0" presId="urn:microsoft.com/office/officeart/2005/8/layout/hierarchy1"/>
    <dgm:cxn modelId="{70C700BD-BC9F-1E49-8C33-6BE87FCFD930}" type="presParOf" srcId="{2EB5007C-9CEC-1940-BBC6-2C10FEEA6965}" destId="{3C40DC5C-3589-1148-94F9-FEEFA9F7555C}" srcOrd="0" destOrd="0" presId="urn:microsoft.com/office/officeart/2005/8/layout/hierarchy1"/>
    <dgm:cxn modelId="{381BA417-18D5-A449-9242-7D06F5D2EF56}" type="presParOf" srcId="{2EB5007C-9CEC-1940-BBC6-2C10FEEA6965}" destId="{41BB8C43-CE49-B140-88E0-BB91480B7188}" srcOrd="1" destOrd="0" presId="urn:microsoft.com/office/officeart/2005/8/layout/hierarchy1"/>
    <dgm:cxn modelId="{76BDEA4C-3D56-504D-B05C-A02B3E2C7092}" type="presParOf" srcId="{41BB8C43-CE49-B140-88E0-BB91480B7188}" destId="{60D5F77B-3B1D-AC45-8C24-D6F3DCCECD9E}" srcOrd="0" destOrd="0" presId="urn:microsoft.com/office/officeart/2005/8/layout/hierarchy1"/>
    <dgm:cxn modelId="{822268A8-F841-4942-8376-19D6BE27EB3D}" type="presParOf" srcId="{60D5F77B-3B1D-AC45-8C24-D6F3DCCECD9E}" destId="{E754E8FF-5699-004F-A250-D378924AC23D}" srcOrd="0" destOrd="0" presId="urn:microsoft.com/office/officeart/2005/8/layout/hierarchy1"/>
    <dgm:cxn modelId="{20476800-703C-5641-A92B-0AE088026B08}" type="presParOf" srcId="{60D5F77B-3B1D-AC45-8C24-D6F3DCCECD9E}" destId="{11BDF6B1-5BA8-1840-A373-7DCAB0DE9A6A}" srcOrd="1" destOrd="0" presId="urn:microsoft.com/office/officeart/2005/8/layout/hierarchy1"/>
    <dgm:cxn modelId="{9B120C62-A68A-ED41-B669-B782717F28D3}" type="presParOf" srcId="{41BB8C43-CE49-B140-88E0-BB91480B7188}" destId="{3A08D407-A511-DF4F-9295-523055A8497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0F0252-3777-DC43-BC9B-493CD61E277A}">
      <dsp:nvSpPr>
        <dsp:cNvPr id="0" name=""/>
        <dsp:cNvSpPr/>
      </dsp:nvSpPr>
      <dsp:spPr>
        <a:xfrm>
          <a:off x="2479225" y="4091"/>
          <a:ext cx="2394849" cy="11974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9535" tIns="59690" rIns="89535" bIns="5969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 smtClean="0"/>
            <a:t>Window</a:t>
          </a:r>
          <a:endParaRPr lang="en-US" sz="4700" kern="1200" dirty="0"/>
        </a:p>
      </dsp:txBody>
      <dsp:txXfrm>
        <a:off x="2514296" y="39162"/>
        <a:ext cx="2324707" cy="1127282"/>
      </dsp:txXfrm>
    </dsp:sp>
    <dsp:sp modelId="{34253EE6-31F5-2844-A3CA-A119C84D8590}">
      <dsp:nvSpPr>
        <dsp:cNvPr id="0" name=""/>
        <dsp:cNvSpPr/>
      </dsp:nvSpPr>
      <dsp:spPr>
        <a:xfrm>
          <a:off x="2718710" y="1201516"/>
          <a:ext cx="239484" cy="8980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98068"/>
              </a:lnTo>
              <a:lnTo>
                <a:pt x="239484" y="89806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446E26-28EE-604A-9F51-F517AAE2CAA0}">
      <dsp:nvSpPr>
        <dsp:cNvPr id="0" name=""/>
        <dsp:cNvSpPr/>
      </dsp:nvSpPr>
      <dsp:spPr>
        <a:xfrm>
          <a:off x="2958195" y="1500872"/>
          <a:ext cx="1915879" cy="1197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Page</a:t>
          </a:r>
          <a:endParaRPr lang="en-US" sz="3300" kern="1200" dirty="0"/>
        </a:p>
      </dsp:txBody>
      <dsp:txXfrm>
        <a:off x="2993266" y="1535943"/>
        <a:ext cx="1845737" cy="1127282"/>
      </dsp:txXfrm>
    </dsp:sp>
    <dsp:sp modelId="{F87C3DC7-58E4-2F4C-8838-9EF8074C6C5A}">
      <dsp:nvSpPr>
        <dsp:cNvPr id="0" name=""/>
        <dsp:cNvSpPr/>
      </dsp:nvSpPr>
      <dsp:spPr>
        <a:xfrm>
          <a:off x="2718710" y="1201516"/>
          <a:ext cx="239484" cy="23948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94849"/>
              </a:lnTo>
              <a:lnTo>
                <a:pt x="239484" y="239484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65D28C-7A16-C24E-9770-674D43CB42F2}">
      <dsp:nvSpPr>
        <dsp:cNvPr id="0" name=""/>
        <dsp:cNvSpPr/>
      </dsp:nvSpPr>
      <dsp:spPr>
        <a:xfrm>
          <a:off x="2958195" y="2997653"/>
          <a:ext cx="1915879" cy="1197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Middle</a:t>
          </a:r>
          <a:endParaRPr lang="en-US" sz="3300" kern="1200" dirty="0"/>
        </a:p>
      </dsp:txBody>
      <dsp:txXfrm>
        <a:off x="2993266" y="3032724"/>
        <a:ext cx="1845737" cy="1127282"/>
      </dsp:txXfrm>
    </dsp:sp>
    <dsp:sp modelId="{C24277FB-3E08-EE4B-8430-FB5F06390C1E}">
      <dsp:nvSpPr>
        <dsp:cNvPr id="0" name=""/>
        <dsp:cNvSpPr/>
      </dsp:nvSpPr>
      <dsp:spPr>
        <a:xfrm>
          <a:off x="2718710" y="1201516"/>
          <a:ext cx="239484" cy="38916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91629"/>
              </a:lnTo>
              <a:lnTo>
                <a:pt x="239484" y="389162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2AA71D-91D0-D245-B6E7-72D2A0F0AA3C}">
      <dsp:nvSpPr>
        <dsp:cNvPr id="0" name=""/>
        <dsp:cNvSpPr/>
      </dsp:nvSpPr>
      <dsp:spPr>
        <a:xfrm>
          <a:off x="2958195" y="4494433"/>
          <a:ext cx="1915879" cy="1197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Directory</a:t>
          </a:r>
          <a:endParaRPr lang="en-US" sz="3300" kern="1200" dirty="0"/>
        </a:p>
      </dsp:txBody>
      <dsp:txXfrm>
        <a:off x="2993266" y="4529504"/>
        <a:ext cx="1845737" cy="11272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40DC5C-3589-1148-94F9-FEEFA9F7555C}">
      <dsp:nvSpPr>
        <dsp:cNvPr id="0" name=""/>
        <dsp:cNvSpPr/>
      </dsp:nvSpPr>
      <dsp:spPr>
        <a:xfrm>
          <a:off x="8060379" y="3372672"/>
          <a:ext cx="149798" cy="9024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1329"/>
              </a:lnTo>
              <a:lnTo>
                <a:pt x="149798" y="761329"/>
              </a:lnTo>
              <a:lnTo>
                <a:pt x="149798" y="90241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F60821-474A-544C-9EB4-FDB7E5C436BC}">
      <dsp:nvSpPr>
        <dsp:cNvPr id="0" name=""/>
        <dsp:cNvSpPr/>
      </dsp:nvSpPr>
      <dsp:spPr>
        <a:xfrm>
          <a:off x="4840832" y="1846743"/>
          <a:ext cx="3219547" cy="55885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765"/>
              </a:lnTo>
              <a:lnTo>
                <a:pt x="3219547" y="417765"/>
              </a:lnTo>
              <a:lnTo>
                <a:pt x="3219547" y="55885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4A9B86-46B3-1747-B613-BB1EAA0C2082}">
      <dsp:nvSpPr>
        <dsp:cNvPr id="0" name=""/>
        <dsp:cNvSpPr/>
      </dsp:nvSpPr>
      <dsp:spPr>
        <a:xfrm>
          <a:off x="5289123" y="3377624"/>
          <a:ext cx="1059660" cy="8974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56378"/>
              </a:lnTo>
              <a:lnTo>
                <a:pt x="1059660" y="756378"/>
              </a:lnTo>
              <a:lnTo>
                <a:pt x="1059660" y="89746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2B4347-6A84-484E-8EF9-C5B75505C9A8}">
      <dsp:nvSpPr>
        <dsp:cNvPr id="0" name=""/>
        <dsp:cNvSpPr/>
      </dsp:nvSpPr>
      <dsp:spPr>
        <a:xfrm>
          <a:off x="4487391" y="3377624"/>
          <a:ext cx="801732" cy="897463"/>
        </a:xfrm>
        <a:custGeom>
          <a:avLst/>
          <a:gdLst/>
          <a:ahLst/>
          <a:cxnLst/>
          <a:rect l="0" t="0" r="0" b="0"/>
          <a:pathLst>
            <a:path>
              <a:moveTo>
                <a:pt x="801732" y="0"/>
              </a:moveTo>
              <a:lnTo>
                <a:pt x="801732" y="756378"/>
              </a:lnTo>
              <a:lnTo>
                <a:pt x="0" y="756378"/>
              </a:lnTo>
              <a:lnTo>
                <a:pt x="0" y="89746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1EF066-08C3-FF4D-9145-F568EED1D461}">
      <dsp:nvSpPr>
        <dsp:cNvPr id="0" name=""/>
        <dsp:cNvSpPr/>
      </dsp:nvSpPr>
      <dsp:spPr>
        <a:xfrm>
          <a:off x="4840832" y="1846743"/>
          <a:ext cx="448291" cy="5638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22716"/>
              </a:lnTo>
              <a:lnTo>
                <a:pt x="448291" y="422716"/>
              </a:lnTo>
              <a:lnTo>
                <a:pt x="448291" y="56380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FBE7EF-FA48-0341-B4FC-835DA82933DD}">
      <dsp:nvSpPr>
        <dsp:cNvPr id="0" name=""/>
        <dsp:cNvSpPr/>
      </dsp:nvSpPr>
      <dsp:spPr>
        <a:xfrm>
          <a:off x="1506667" y="3382479"/>
          <a:ext cx="1119330" cy="8926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51523"/>
              </a:lnTo>
              <a:lnTo>
                <a:pt x="1119330" y="751523"/>
              </a:lnTo>
              <a:lnTo>
                <a:pt x="1119330" y="892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15460C-9838-F347-9114-521436E0F370}">
      <dsp:nvSpPr>
        <dsp:cNvPr id="0" name=""/>
        <dsp:cNvSpPr/>
      </dsp:nvSpPr>
      <dsp:spPr>
        <a:xfrm>
          <a:off x="764604" y="3382479"/>
          <a:ext cx="742063" cy="892608"/>
        </a:xfrm>
        <a:custGeom>
          <a:avLst/>
          <a:gdLst/>
          <a:ahLst/>
          <a:cxnLst/>
          <a:rect l="0" t="0" r="0" b="0"/>
          <a:pathLst>
            <a:path>
              <a:moveTo>
                <a:pt x="742063" y="0"/>
              </a:moveTo>
              <a:lnTo>
                <a:pt x="742063" y="751523"/>
              </a:lnTo>
              <a:lnTo>
                <a:pt x="0" y="751523"/>
              </a:lnTo>
              <a:lnTo>
                <a:pt x="0" y="892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E1FD16-B40A-2A44-B119-EF2085DE8959}">
      <dsp:nvSpPr>
        <dsp:cNvPr id="0" name=""/>
        <dsp:cNvSpPr/>
      </dsp:nvSpPr>
      <dsp:spPr>
        <a:xfrm>
          <a:off x="1506667" y="1846743"/>
          <a:ext cx="3334165" cy="568656"/>
        </a:xfrm>
        <a:custGeom>
          <a:avLst/>
          <a:gdLst/>
          <a:ahLst/>
          <a:cxnLst/>
          <a:rect l="0" t="0" r="0" b="0"/>
          <a:pathLst>
            <a:path>
              <a:moveTo>
                <a:pt x="3334165" y="0"/>
              </a:moveTo>
              <a:lnTo>
                <a:pt x="3334165" y="427571"/>
              </a:lnTo>
              <a:lnTo>
                <a:pt x="0" y="427571"/>
              </a:lnTo>
              <a:lnTo>
                <a:pt x="0" y="5686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C961F4-8ABB-3B4A-8B2D-15481572FD67}">
      <dsp:nvSpPr>
        <dsp:cNvPr id="0" name=""/>
        <dsp:cNvSpPr/>
      </dsp:nvSpPr>
      <dsp:spPr>
        <a:xfrm>
          <a:off x="4079353" y="879665"/>
          <a:ext cx="1522958" cy="967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9E3A51-475E-8F43-8C65-045DED36E0D8}">
      <dsp:nvSpPr>
        <dsp:cNvPr id="0" name=""/>
        <dsp:cNvSpPr/>
      </dsp:nvSpPr>
      <dsp:spPr>
        <a:xfrm>
          <a:off x="4248571" y="1040421"/>
          <a:ext cx="1522958" cy="967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Home</a:t>
          </a:r>
          <a:endParaRPr lang="en-US" sz="2400" kern="1200" dirty="0"/>
        </a:p>
      </dsp:txBody>
      <dsp:txXfrm>
        <a:off x="4276896" y="1068746"/>
        <a:ext cx="1466308" cy="910428"/>
      </dsp:txXfrm>
    </dsp:sp>
    <dsp:sp modelId="{643EF2BD-6887-614E-9180-870F3EB0F57E}">
      <dsp:nvSpPr>
        <dsp:cNvPr id="0" name=""/>
        <dsp:cNvSpPr/>
      </dsp:nvSpPr>
      <dsp:spPr>
        <a:xfrm>
          <a:off x="745188" y="2415400"/>
          <a:ext cx="1522958" cy="967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4C59FC-3081-9240-8DDC-589A77586D25}">
      <dsp:nvSpPr>
        <dsp:cNvPr id="0" name=""/>
        <dsp:cNvSpPr/>
      </dsp:nvSpPr>
      <dsp:spPr>
        <a:xfrm>
          <a:off x="914406" y="2576157"/>
          <a:ext cx="1522958" cy="967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Student</a:t>
          </a:r>
          <a:endParaRPr lang="en-US" sz="2400" kern="1200" dirty="0"/>
        </a:p>
      </dsp:txBody>
      <dsp:txXfrm>
        <a:off x="942731" y="2604482"/>
        <a:ext cx="1466308" cy="910428"/>
      </dsp:txXfrm>
    </dsp:sp>
    <dsp:sp modelId="{7D3DE84F-75C6-D84C-B974-5A75760751C8}">
      <dsp:nvSpPr>
        <dsp:cNvPr id="0" name=""/>
        <dsp:cNvSpPr/>
      </dsp:nvSpPr>
      <dsp:spPr>
        <a:xfrm>
          <a:off x="3125" y="4275087"/>
          <a:ext cx="1522958" cy="967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722028B-8395-7F44-9761-F4469E29A981}">
      <dsp:nvSpPr>
        <dsp:cNvPr id="0" name=""/>
        <dsp:cNvSpPr/>
      </dsp:nvSpPr>
      <dsp:spPr>
        <a:xfrm>
          <a:off x="172342" y="4435844"/>
          <a:ext cx="1522958" cy="967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Bus</a:t>
          </a:r>
          <a:endParaRPr lang="en-US" sz="2400" kern="1200" dirty="0"/>
        </a:p>
      </dsp:txBody>
      <dsp:txXfrm>
        <a:off x="200667" y="4464169"/>
        <a:ext cx="1466308" cy="910428"/>
      </dsp:txXfrm>
    </dsp:sp>
    <dsp:sp modelId="{999BA0B7-2926-A443-BC06-55A20768AACE}">
      <dsp:nvSpPr>
        <dsp:cNvPr id="0" name=""/>
        <dsp:cNvSpPr/>
      </dsp:nvSpPr>
      <dsp:spPr>
        <a:xfrm>
          <a:off x="1864518" y="4275087"/>
          <a:ext cx="1522958" cy="967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57A1F1-494B-3E4F-B139-DC018CA990BE}">
      <dsp:nvSpPr>
        <dsp:cNvPr id="0" name=""/>
        <dsp:cNvSpPr/>
      </dsp:nvSpPr>
      <dsp:spPr>
        <a:xfrm>
          <a:off x="2033736" y="4435844"/>
          <a:ext cx="1522958" cy="967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Calendar</a:t>
          </a:r>
          <a:endParaRPr lang="en-US" sz="2400" kern="1200" dirty="0"/>
        </a:p>
      </dsp:txBody>
      <dsp:txXfrm>
        <a:off x="2062061" y="4464169"/>
        <a:ext cx="1466308" cy="910428"/>
      </dsp:txXfrm>
    </dsp:sp>
    <dsp:sp modelId="{D3570FDD-6F1E-5648-AD25-B18D546842EB}">
      <dsp:nvSpPr>
        <dsp:cNvPr id="0" name=""/>
        <dsp:cNvSpPr/>
      </dsp:nvSpPr>
      <dsp:spPr>
        <a:xfrm>
          <a:off x="4527644" y="2410545"/>
          <a:ext cx="1522958" cy="967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F2DBB1-F3EE-E44B-99C2-86BBCEE70F36}">
      <dsp:nvSpPr>
        <dsp:cNvPr id="0" name=""/>
        <dsp:cNvSpPr/>
      </dsp:nvSpPr>
      <dsp:spPr>
        <a:xfrm>
          <a:off x="4696862" y="2571302"/>
          <a:ext cx="1522958" cy="967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Info</a:t>
          </a:r>
          <a:endParaRPr lang="en-US" sz="2400" kern="1200" dirty="0"/>
        </a:p>
      </dsp:txBody>
      <dsp:txXfrm>
        <a:off x="4725187" y="2599627"/>
        <a:ext cx="1466308" cy="910428"/>
      </dsp:txXfrm>
    </dsp:sp>
    <dsp:sp modelId="{55229FA2-DF07-8C4B-9ED8-1F0600D903D9}">
      <dsp:nvSpPr>
        <dsp:cNvPr id="0" name=""/>
        <dsp:cNvSpPr/>
      </dsp:nvSpPr>
      <dsp:spPr>
        <a:xfrm>
          <a:off x="3725912" y="4275087"/>
          <a:ext cx="1522958" cy="967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76A8321-525C-EF48-87B3-532CC33212DC}">
      <dsp:nvSpPr>
        <dsp:cNvPr id="0" name=""/>
        <dsp:cNvSpPr/>
      </dsp:nvSpPr>
      <dsp:spPr>
        <a:xfrm>
          <a:off x="3895129" y="4435844"/>
          <a:ext cx="1522958" cy="967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Club Info</a:t>
          </a:r>
        </a:p>
      </dsp:txBody>
      <dsp:txXfrm>
        <a:off x="3923454" y="4464169"/>
        <a:ext cx="1466308" cy="910428"/>
      </dsp:txXfrm>
    </dsp:sp>
    <dsp:sp modelId="{5DA8B2AE-581A-DB4C-B94D-E27CD5D504A9}">
      <dsp:nvSpPr>
        <dsp:cNvPr id="0" name=""/>
        <dsp:cNvSpPr/>
      </dsp:nvSpPr>
      <dsp:spPr>
        <a:xfrm>
          <a:off x="5587305" y="4275087"/>
          <a:ext cx="1522958" cy="967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75C34AF-6C8B-A040-8266-9C32FF1D1541}">
      <dsp:nvSpPr>
        <dsp:cNvPr id="0" name=""/>
        <dsp:cNvSpPr/>
      </dsp:nvSpPr>
      <dsp:spPr>
        <a:xfrm>
          <a:off x="5756523" y="4435844"/>
          <a:ext cx="1522958" cy="967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Campus Events</a:t>
          </a:r>
          <a:endParaRPr lang="en-US" sz="2400" kern="1200" dirty="0"/>
        </a:p>
      </dsp:txBody>
      <dsp:txXfrm>
        <a:off x="5784848" y="4464169"/>
        <a:ext cx="1466308" cy="910428"/>
      </dsp:txXfrm>
    </dsp:sp>
    <dsp:sp modelId="{A02374DD-E96A-6F46-B90D-A5AA493716CE}">
      <dsp:nvSpPr>
        <dsp:cNvPr id="0" name=""/>
        <dsp:cNvSpPr/>
      </dsp:nvSpPr>
      <dsp:spPr>
        <a:xfrm>
          <a:off x="7298900" y="2405594"/>
          <a:ext cx="1522958" cy="967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18345FE-31A1-6B4D-81EE-1F0A370FB1DC}">
      <dsp:nvSpPr>
        <dsp:cNvPr id="0" name=""/>
        <dsp:cNvSpPr/>
      </dsp:nvSpPr>
      <dsp:spPr>
        <a:xfrm>
          <a:off x="7468118" y="2566351"/>
          <a:ext cx="1522958" cy="967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Public</a:t>
          </a:r>
          <a:endParaRPr lang="en-US" sz="2400" kern="1200" dirty="0"/>
        </a:p>
      </dsp:txBody>
      <dsp:txXfrm>
        <a:off x="7496443" y="2594676"/>
        <a:ext cx="1466308" cy="910428"/>
      </dsp:txXfrm>
    </dsp:sp>
    <dsp:sp modelId="{E754E8FF-5699-004F-A250-D378924AC23D}">
      <dsp:nvSpPr>
        <dsp:cNvPr id="0" name=""/>
        <dsp:cNvSpPr/>
      </dsp:nvSpPr>
      <dsp:spPr>
        <a:xfrm>
          <a:off x="7448698" y="4275087"/>
          <a:ext cx="1522958" cy="9670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30000"/>
                <a:lumMod val="114000"/>
              </a:schemeClr>
            </a:gs>
            <a:gs pos="60000">
              <a:schemeClr val="accent1">
                <a:hueOff val="0"/>
                <a:satOff val="0"/>
                <a:lumOff val="0"/>
                <a:alphaOff val="0"/>
                <a:tint val="100000"/>
                <a:satMod val="106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</a:schemeClr>
            </a:gs>
          </a:gsLst>
          <a:lin ang="5400000" scaled="0"/>
        </a:gradFill>
        <a:ln>
          <a:noFill/>
        </a:ln>
        <a:effectLst>
          <a:outerShdw blurRad="47625" dist="38100" dir="5400000" sy="98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woPt" dir="br">
            <a:rot lat="0" lon="0" rev="8700000"/>
          </a:lightRig>
        </a:scene3d>
        <a:sp3d prstMaterial="matte">
          <a:bevelT w="25400" h="53975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1BDF6B1-5BA8-1840-A373-7DCAB0DE9A6A}">
      <dsp:nvSpPr>
        <dsp:cNvPr id="0" name=""/>
        <dsp:cNvSpPr/>
      </dsp:nvSpPr>
      <dsp:spPr>
        <a:xfrm>
          <a:off x="7617916" y="4435844"/>
          <a:ext cx="1522958" cy="9670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Campus Map</a:t>
          </a:r>
          <a:endParaRPr lang="en-US" sz="2400" kern="1200" dirty="0"/>
        </a:p>
      </dsp:txBody>
      <dsp:txXfrm>
        <a:off x="7646241" y="4464169"/>
        <a:ext cx="1466308" cy="9104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D0B9E-1C23-684D-91A5-8EB236ACBB13}" type="datetimeFigureOut">
              <a:rPr lang="en-US" smtClean="0"/>
              <a:pPr/>
              <a:t>12/3/12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FE133-0051-BA46-A0EE-5423E20583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50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75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/>
              <a:pPr/>
              <a:t>12/3/12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/>
              <a:pPr/>
              <a:t>12/3/12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/>
              <a:pPr/>
              <a:t>12/3/12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/>
              <a:pPr/>
              <a:t>12/3/12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/>
              <a:pPr/>
              <a:t>12/3/12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/>
              <a:pPr/>
              <a:t>12/3/12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/>
              <a:pPr/>
              <a:t>12/3/12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/>
              <a:pPr/>
              <a:t>12/3/12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/>
              <a:pPr/>
              <a:t>12/3/12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/>
              <a:pPr/>
              <a:t>12/3/12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EACE2-EA00-4376-9A66-47ABB8B02CF5}" type="datetime1">
              <a:rPr lang="en-US" smtClean="0"/>
              <a:pPr/>
              <a:t>12/3/12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A47DADC-55EA-4839-91C8-5BCC0EC06F5C}" type="datetime1">
              <a:rPr lang="en-US" smtClean="0"/>
              <a:pPr/>
              <a:t>12/3/12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2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Touchscreens Kiosks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Bryan Ford, Alan Pfeiffer, Michael </a:t>
            </a:r>
            <a:r>
              <a:rPr lang="en-US" dirty="0" err="1" smtClean="0"/>
              <a:t>Guzior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533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Decisions -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4981114"/>
          </a:xfrm>
        </p:spPr>
        <p:txBody>
          <a:bodyPr>
            <a:normAutofit/>
          </a:bodyPr>
          <a:lstStyle/>
          <a:p>
            <a:r>
              <a:rPr lang="en-US" dirty="0" smtClean="0"/>
              <a:t>Microsoft </a:t>
            </a:r>
            <a:r>
              <a:rPr lang="en-US" dirty="0" smtClean="0"/>
              <a:t>Windows</a:t>
            </a:r>
          </a:p>
          <a:p>
            <a:pPr lvl="1"/>
            <a:r>
              <a:rPr lang="en-US" dirty="0" smtClean="0"/>
              <a:t>Drivers</a:t>
            </a:r>
            <a:r>
              <a:rPr lang="en-US" dirty="0" smtClean="0"/>
              <a:t>	</a:t>
            </a:r>
          </a:p>
          <a:p>
            <a:pPr marL="320040" lvl="1" indent="0">
              <a:buNone/>
            </a:pPr>
            <a:endParaRPr lang="en-US" dirty="0" smtClean="0"/>
          </a:p>
          <a:p>
            <a:r>
              <a:rPr lang="en-US" dirty="0" smtClean="0"/>
              <a:t>Windows Presentation Foundation – WPF</a:t>
            </a:r>
          </a:p>
          <a:p>
            <a:pPr lvl="1"/>
            <a:r>
              <a:rPr lang="en-US" dirty="0" smtClean="0"/>
              <a:t>Resolution independent</a:t>
            </a:r>
          </a:p>
          <a:p>
            <a:pPr lvl="1"/>
            <a:r>
              <a:rPr lang="en-US" dirty="0" smtClean="0"/>
              <a:t>Browser independent</a:t>
            </a:r>
          </a:p>
          <a:p>
            <a:pPr lvl="1"/>
            <a:r>
              <a:rPr lang="en-US" dirty="0" smtClean="0"/>
              <a:t>Administrator familiarity</a:t>
            </a:r>
          </a:p>
          <a:p>
            <a:pPr marL="320040" lvl="1" indent="0">
              <a:buNone/>
            </a:pPr>
            <a:endParaRPr lang="en-US" dirty="0" smtClean="0"/>
          </a:p>
          <a:p>
            <a:r>
              <a:rPr lang="en-US" dirty="0" smtClean="0"/>
              <a:t>Locally Hosted</a:t>
            </a:r>
          </a:p>
          <a:p>
            <a:pPr lvl="1"/>
            <a:r>
              <a:rPr lang="en-US" dirty="0" smtClean="0"/>
              <a:t>Network</a:t>
            </a:r>
          </a:p>
          <a:p>
            <a:pPr lvl="1"/>
            <a:r>
              <a:rPr lang="en-US" dirty="0" smtClean="0"/>
              <a:t>Hardware Acceleration</a:t>
            </a:r>
          </a:p>
          <a:p>
            <a:pPr lvl="1"/>
            <a:endParaRPr lang="en-US" dirty="0" smtClean="0"/>
          </a:p>
        </p:txBody>
      </p:sp>
      <p:pic>
        <p:nvPicPr>
          <p:cNvPr id="7" name="Picture 6" descr="Screen Shot 2012-11-11 at 5.00.49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399" y="4178377"/>
            <a:ext cx="19431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086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/>
              <a:t>Design Decisions - </a:t>
            </a:r>
            <a:r>
              <a:rPr lang="en-US" dirty="0" smtClean="0"/>
              <a:t>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/>
              <a:t>Microsoft Visual Studio</a:t>
            </a:r>
          </a:p>
          <a:p>
            <a:pPr lvl="1"/>
            <a:r>
              <a:rPr lang="en-US" dirty="0" smtClean="0"/>
              <a:t>Ease of use</a:t>
            </a:r>
            <a:endParaRPr lang="en-US" dirty="0"/>
          </a:p>
          <a:p>
            <a:pPr lvl="1"/>
            <a:r>
              <a:rPr lang="en-US" dirty="0" smtClean="0"/>
              <a:t>Continuous Tests</a:t>
            </a:r>
          </a:p>
          <a:p>
            <a:pPr lvl="1"/>
            <a:r>
              <a:rPr lang="en-US" dirty="0" smtClean="0"/>
              <a:t>Git Extensions</a:t>
            </a:r>
          </a:p>
          <a:p>
            <a:pPr lvl="1"/>
            <a:endParaRPr lang="en-US" dirty="0"/>
          </a:p>
        </p:txBody>
      </p:sp>
      <p:pic>
        <p:nvPicPr>
          <p:cNvPr id="4" name="Picture 3" descr="Screen Shot 2012-11-11 at 5.24.04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755859"/>
            <a:ext cx="5573710" cy="81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083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/>
              <a:t>Design Decisions - </a:t>
            </a:r>
            <a:r>
              <a:rPr lang="en-US" dirty="0" smtClean="0"/>
              <a:t>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53479"/>
            <a:ext cx="7315200" cy="5204521"/>
          </a:xfrm>
        </p:spPr>
        <p:txBody>
          <a:bodyPr/>
          <a:lstStyle/>
          <a:p>
            <a:r>
              <a:rPr lang="en-US" dirty="0"/>
              <a:t>XAML – Our front </a:t>
            </a:r>
            <a:r>
              <a:rPr lang="en-US" dirty="0" smtClean="0"/>
              <a:t>end</a:t>
            </a:r>
          </a:p>
          <a:p>
            <a:pPr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2455862"/>
            <a:ext cx="9143999" cy="304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77959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35957"/>
            <a:ext cx="7315200" cy="1151040"/>
          </a:xfrm>
        </p:spPr>
        <p:txBody>
          <a:bodyPr/>
          <a:lstStyle/>
          <a:p>
            <a:r>
              <a:rPr lang="en-US" dirty="0" smtClean="0"/>
              <a:t>Design Decisions - Language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5204521"/>
          </a:xfrm>
        </p:spPr>
        <p:txBody>
          <a:bodyPr/>
          <a:lstStyle/>
          <a:p>
            <a:r>
              <a:rPr lang="en-US" dirty="0" smtClean="0"/>
              <a:t>C# – Behind the scenes</a:t>
            </a:r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pic>
        <p:nvPicPr>
          <p:cNvPr id="5" name="Picture 4" descr="Screen Shot 2012-11-18 at 12.23.33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86" y="2508250"/>
            <a:ext cx="9149886" cy="281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271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Design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9800" y="1544715"/>
            <a:ext cx="7315200" cy="4722433"/>
          </a:xfrm>
        </p:spPr>
        <p:txBody>
          <a:bodyPr>
            <a:normAutofit/>
          </a:bodyPr>
          <a:lstStyle/>
          <a:p>
            <a:r>
              <a:rPr lang="en-US" dirty="0" smtClean="0"/>
              <a:t>Overview</a:t>
            </a:r>
          </a:p>
          <a:p>
            <a:endParaRPr lang="en-US" dirty="0"/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208866" y="2140002"/>
            <a:ext cx="1740315" cy="11170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Touchscreen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994918" y="2140002"/>
            <a:ext cx="1671378" cy="11170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rgbClr val="000000"/>
                </a:solidFill>
              </a:rPr>
              <a:t>Local </a:t>
            </a:r>
          </a:p>
          <a:p>
            <a:pPr algn="ctr"/>
            <a:r>
              <a:rPr lang="en-US" sz="2000" dirty="0" smtClean="0">
                <a:solidFill>
                  <a:srgbClr val="000000"/>
                </a:solidFill>
              </a:rPr>
              <a:t>Network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6" name="Diamond 5"/>
          <p:cNvSpPr/>
          <p:nvPr/>
        </p:nvSpPr>
        <p:spPr>
          <a:xfrm>
            <a:off x="3195158" y="1846047"/>
            <a:ext cx="2625487" cy="1410990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rgbClr val="000000"/>
                </a:solidFill>
              </a:rPr>
              <a:t>Computer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145994" y="2704399"/>
            <a:ext cx="77020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064642" y="2692640"/>
            <a:ext cx="77020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042055" y="2692640"/>
            <a:ext cx="7927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2123407" y="2704399"/>
            <a:ext cx="7927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633496" y="4327036"/>
            <a:ext cx="1740315" cy="111703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Kiosk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4" name="Diamond 13"/>
          <p:cNvSpPr/>
          <p:nvPr/>
        </p:nvSpPr>
        <p:spPr>
          <a:xfrm>
            <a:off x="6814334" y="4327036"/>
            <a:ext cx="1939162" cy="1346321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FTP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4503654" y="3468685"/>
            <a:ext cx="0" cy="646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7783915" y="3468685"/>
            <a:ext cx="0" cy="646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Screen Shot 2012-11-18 at 3.58.47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2" y="14285"/>
            <a:ext cx="91270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95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5456315"/>
              </p:ext>
            </p:extLst>
          </p:nvPr>
        </p:nvGraphicFramePr>
        <p:xfrm>
          <a:off x="2076450" y="1162050"/>
          <a:ext cx="7353300" cy="5695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Curved Right Arrow 13"/>
          <p:cNvSpPr/>
          <p:nvPr/>
        </p:nvSpPr>
        <p:spPr>
          <a:xfrm rot="10226013">
            <a:off x="7223278" y="2886691"/>
            <a:ext cx="1105334" cy="1422749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urved Right Arrow 14"/>
          <p:cNvSpPr/>
          <p:nvPr/>
        </p:nvSpPr>
        <p:spPr>
          <a:xfrm rot="10226013">
            <a:off x="7223277" y="4788123"/>
            <a:ext cx="1105334" cy="1422749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14400" y="1543985"/>
            <a:ext cx="34290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Read content in file directories</a:t>
            </a:r>
          </a:p>
          <a:p>
            <a:pPr marL="228600" marR="0" lvl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Parse the files</a:t>
            </a:r>
          </a:p>
          <a:p>
            <a:pPr marL="228600" marR="0" lvl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Package the input for the displaying page</a:t>
            </a:r>
          </a:p>
          <a:p>
            <a:pPr marL="228600" marR="0" lvl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tx2"/>
              </a:buClr>
              <a:buSzTx/>
              <a:buFont typeface="Wingdings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49012" y="309670"/>
            <a:ext cx="7315200" cy="852380"/>
          </a:xfrm>
        </p:spPr>
        <p:txBody>
          <a:bodyPr/>
          <a:lstStyle/>
          <a:p>
            <a:r>
              <a:rPr lang="en-US" dirty="0" smtClean="0"/>
              <a:t>Design – Background Layer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235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Design – Front-End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sz="2400" dirty="0" smtClean="0"/>
              <a:t>XAML object control management</a:t>
            </a:r>
          </a:p>
          <a:p>
            <a:r>
              <a:rPr lang="en-US" sz="2400" dirty="0" smtClean="0"/>
              <a:t>Integrates with C# </a:t>
            </a:r>
          </a:p>
          <a:p>
            <a:pPr lvl="1"/>
            <a:r>
              <a:rPr lang="en-US" sz="2400" dirty="0" smtClean="0"/>
              <a:t>Data Bindings</a:t>
            </a:r>
          </a:p>
          <a:p>
            <a:r>
              <a:rPr lang="en-US" sz="2400" dirty="0" err="1" smtClean="0"/>
              <a:t>App.xaml</a:t>
            </a:r>
            <a:r>
              <a:rPr lang="en-US" sz="2400" dirty="0" smtClean="0"/>
              <a:t> – “CSS like”</a:t>
            </a:r>
          </a:p>
          <a:p>
            <a:r>
              <a:rPr lang="en-US" sz="2400" dirty="0" smtClean="0"/>
              <a:t>Windows, Frames, Pages</a:t>
            </a:r>
          </a:p>
          <a:p>
            <a:pPr marL="4572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20910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err="1" smtClean="0"/>
              <a:t>App.xaml</a:t>
            </a:r>
            <a:endParaRPr lang="en-US" dirty="0"/>
          </a:p>
        </p:txBody>
      </p:sp>
      <p:pic>
        <p:nvPicPr>
          <p:cNvPr id="3" name="Picture 2" descr="app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967" y="1715796"/>
            <a:ext cx="6466393" cy="474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942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err="1" smtClean="0"/>
              <a:t>App.xaml</a:t>
            </a:r>
            <a:r>
              <a:rPr lang="en-US" dirty="0" smtClean="0"/>
              <a:t> - more</a:t>
            </a:r>
            <a:endParaRPr lang="en-US" dirty="0"/>
          </a:p>
        </p:txBody>
      </p:sp>
      <p:pic>
        <p:nvPicPr>
          <p:cNvPr id="4" name="Picture 3" descr="app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21" y="1544715"/>
            <a:ext cx="8628182" cy="2481414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85989" y="4376738"/>
            <a:ext cx="4176712" cy="2251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86314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Design – The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The design is similar to a web site structure.</a:t>
            </a:r>
          </a:p>
          <a:p>
            <a:r>
              <a:rPr lang="en-US" dirty="0" smtClean="0"/>
              <a:t>Structures containing other structures forming a hierarchy</a:t>
            </a:r>
          </a:p>
          <a:p>
            <a:pPr marL="502920" lvl="2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5076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Introduction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</a:p>
          <a:p>
            <a:r>
              <a:rPr lang="en-US" dirty="0" smtClean="0"/>
              <a:t>Design Decisions</a:t>
            </a:r>
          </a:p>
          <a:p>
            <a:r>
              <a:rPr lang="en-US" dirty="0" smtClean="0"/>
              <a:t>Design</a:t>
            </a:r>
          </a:p>
          <a:p>
            <a:r>
              <a:rPr lang="en-US" dirty="0" smtClean="0"/>
              <a:t>Implementation</a:t>
            </a:r>
          </a:p>
          <a:p>
            <a:r>
              <a:rPr lang="en-US" dirty="0" smtClean="0"/>
              <a:t>Testing</a:t>
            </a:r>
          </a:p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559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 smtClean="0"/>
              <a:t>Window (with background)</a:t>
            </a:r>
            <a:endParaRPr lang="en-US" dirty="0"/>
          </a:p>
        </p:txBody>
      </p:sp>
      <p:pic>
        <p:nvPicPr>
          <p:cNvPr id="5" name="Picture 4" descr="tsBackgroun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3765"/>
            <a:ext cx="9144000" cy="512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3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Top-level Objects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544715"/>
            <a:ext cx="9144000" cy="5140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1841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Page Frames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85" y="1544715"/>
            <a:ext cx="9046815" cy="5086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35740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Page-level Objects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544715"/>
            <a:ext cx="9144000" cy="5140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41632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 smtClean="0"/>
              <a:t>Implementation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Visual Studio</a:t>
            </a:r>
          </a:p>
          <a:p>
            <a:pPr lvl="1"/>
            <a:r>
              <a:rPr lang="en-US" dirty="0" smtClean="0"/>
              <a:t>WPF</a:t>
            </a:r>
          </a:p>
          <a:p>
            <a:pPr lvl="1"/>
            <a:r>
              <a:rPr lang="en-US" dirty="0"/>
              <a:t>C#</a:t>
            </a:r>
          </a:p>
          <a:p>
            <a:pPr lvl="2"/>
            <a:r>
              <a:rPr lang="en-US" dirty="0"/>
              <a:t>the navigation work</a:t>
            </a:r>
          </a:p>
          <a:p>
            <a:pPr lvl="1"/>
            <a:r>
              <a:rPr lang="en-US" dirty="0"/>
              <a:t>XAML</a:t>
            </a:r>
          </a:p>
          <a:p>
            <a:pPr lvl="2"/>
            <a:r>
              <a:rPr lang="en-US" dirty="0"/>
              <a:t>The look and feel of the project.</a:t>
            </a:r>
          </a:p>
          <a:p>
            <a:pPr lvl="1"/>
            <a:endParaRPr lang="en-US" dirty="0" smtClean="0"/>
          </a:p>
          <a:p>
            <a:pPr marL="32004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93965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 – In </a:t>
            </a:r>
            <a:r>
              <a:rPr lang="en-US" dirty="0"/>
              <a:t>T</a:t>
            </a:r>
            <a:r>
              <a:rPr lang="en-US" dirty="0" smtClean="0"/>
              <a:t>wo 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Front end – Interface and what is seen</a:t>
            </a:r>
          </a:p>
          <a:p>
            <a:r>
              <a:rPr lang="en-US" dirty="0" smtClean="0"/>
              <a:t>Back end – location of files and coding itself.</a:t>
            </a:r>
          </a:p>
        </p:txBody>
      </p:sp>
    </p:spTree>
    <p:extLst>
      <p:ext uri="{BB962C8B-B14F-4D97-AF65-F5344CB8AC3E}">
        <p14:creationId xmlns:p14="http://schemas.microsoft.com/office/powerpoint/2010/main" val="3872602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7222580"/>
              </p:ext>
            </p:extLst>
          </p:nvPr>
        </p:nvGraphicFramePr>
        <p:xfrm>
          <a:off x="0" y="46151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14400" y="170033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 - Navigation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411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 - Interface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544714"/>
            <a:ext cx="9143999" cy="51409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62770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 – Bus Track</a:t>
            </a:r>
            <a:endParaRPr lang="en-US" dirty="0"/>
          </a:p>
        </p:txBody>
      </p:sp>
      <p:pic>
        <p:nvPicPr>
          <p:cNvPr id="13" name="Picture 12" descr="bustracker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25" y="1544715"/>
            <a:ext cx="8775967" cy="49340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 – Campus Events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544715"/>
            <a:ext cx="9144000" cy="51409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60057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– Initial Demand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Add to the ambiance of the CEAS main lobby</a:t>
            </a:r>
          </a:p>
          <a:p>
            <a:pPr lvl="1"/>
            <a:r>
              <a:rPr lang="en-US" dirty="0" smtClean="0"/>
              <a:t>Provide direction to students and visitors</a:t>
            </a:r>
          </a:p>
          <a:p>
            <a:pPr lvl="1"/>
            <a:r>
              <a:rPr lang="en-US" dirty="0" smtClean="0"/>
              <a:t>Available information about campus and club events</a:t>
            </a:r>
          </a:p>
        </p:txBody>
      </p:sp>
    </p:spTree>
    <p:extLst>
      <p:ext uri="{BB962C8B-B14F-4D97-AF65-F5344CB8AC3E}">
        <p14:creationId xmlns:p14="http://schemas.microsoft.com/office/powerpoint/2010/main" val="713173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Testing – What Was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Unit testing</a:t>
            </a:r>
          </a:p>
          <a:p>
            <a:r>
              <a:rPr lang="en-US" dirty="0" smtClean="0"/>
              <a:t>Framework</a:t>
            </a:r>
          </a:p>
          <a:p>
            <a:r>
              <a:rPr lang="en-US" dirty="0" smtClean="0"/>
              <a:t>Automation</a:t>
            </a:r>
          </a:p>
          <a:p>
            <a:r>
              <a:rPr lang="en-US" dirty="0" smtClean="0"/>
              <a:t>Scripts</a:t>
            </a:r>
          </a:p>
          <a:p>
            <a:r>
              <a:rPr lang="en-US" dirty="0" smtClean="0"/>
              <a:t>Functional testing</a:t>
            </a:r>
          </a:p>
        </p:txBody>
      </p:sp>
    </p:spTree>
    <p:extLst>
      <p:ext uri="{BB962C8B-B14F-4D97-AF65-F5344CB8AC3E}">
        <p14:creationId xmlns:p14="http://schemas.microsoft.com/office/powerpoint/2010/main" val="698139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Testing – A Little More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err="1" smtClean="0"/>
              <a:t>AutoIt</a:t>
            </a:r>
            <a:endParaRPr lang="en-US" dirty="0" smtClean="0"/>
          </a:p>
          <a:p>
            <a:r>
              <a:rPr lang="en-US" dirty="0" smtClean="0"/>
              <a:t>Continuous Tests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45720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 descr="moos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559" y="5325328"/>
            <a:ext cx="2839041" cy="1028914"/>
          </a:xfrm>
          <a:prstGeom prst="rect">
            <a:avLst/>
          </a:prstGeom>
        </p:spPr>
      </p:pic>
      <p:pic>
        <p:nvPicPr>
          <p:cNvPr id="5" name="Picture 4" descr="autoitLogo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400" y="1936644"/>
            <a:ext cx="2108200" cy="1698883"/>
          </a:xfrm>
          <a:prstGeom prst="rect">
            <a:avLst/>
          </a:prstGeom>
        </p:spPr>
      </p:pic>
      <p:pic>
        <p:nvPicPr>
          <p:cNvPr id="6" name="Picture 5" descr="Screen Shot 2012-11-18 at 2.10.20 PM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2823642"/>
            <a:ext cx="52578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79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Security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What security is currently in place?</a:t>
            </a:r>
          </a:p>
          <a:p>
            <a:endParaRPr lang="en-US" dirty="0" smtClean="0"/>
          </a:p>
          <a:p>
            <a:r>
              <a:rPr lang="en-US" dirty="0" smtClean="0"/>
              <a:t>Currently known issues.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What we have </a:t>
            </a:r>
            <a:endParaRPr lang="en-US" dirty="0"/>
          </a:p>
          <a:p>
            <a:r>
              <a:rPr lang="en-US" dirty="0" smtClean="0"/>
              <a:t>Met the needs of client</a:t>
            </a:r>
          </a:p>
          <a:p>
            <a:r>
              <a:rPr lang="en-US" dirty="0" smtClean="0"/>
              <a:t>XP philosophy – client interaction</a:t>
            </a:r>
          </a:p>
        </p:txBody>
      </p:sp>
    </p:spTree>
    <p:extLst>
      <p:ext uri="{BB962C8B-B14F-4D97-AF65-F5344CB8AC3E}">
        <p14:creationId xmlns:p14="http://schemas.microsoft.com/office/powerpoint/2010/main" val="642860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478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9000"/>
            <a:ext cx="7315200" cy="1154097"/>
          </a:xfrm>
        </p:spPr>
        <p:txBody>
          <a:bodyPr/>
          <a:lstStyle/>
          <a:p>
            <a:r>
              <a:rPr lang="en-US" dirty="0" smtClean="0"/>
              <a:t>Background - Area</a:t>
            </a:r>
            <a:endParaRPr lang="en-US" dirty="0"/>
          </a:p>
        </p:txBody>
      </p:sp>
      <p:pic>
        <p:nvPicPr>
          <p:cNvPr id="3" name="Picture 2" descr="Photo0239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3977"/>
            <a:ext cx="9144000" cy="265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426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021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90220"/>
            <a:ext cx="8056880" cy="604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19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- Client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24400" y="27127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CAE Center</a:t>
            </a:r>
          </a:p>
          <a:p>
            <a:pPr lvl="1"/>
            <a:r>
              <a:rPr lang="en-US" dirty="0" smtClean="0"/>
              <a:t>Administrators</a:t>
            </a:r>
          </a:p>
          <a:p>
            <a:pPr lvl="1"/>
            <a:r>
              <a:rPr lang="en-US" dirty="0" smtClean="0"/>
              <a:t>Programmers</a:t>
            </a:r>
          </a:p>
          <a:p>
            <a:pPr lvl="1"/>
            <a:r>
              <a:rPr lang="en-US" dirty="0" smtClean="0"/>
              <a:t>Contacts</a:t>
            </a:r>
            <a:endParaRPr lang="en-US" dirty="0" smtClean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975" y="2712720"/>
            <a:ext cx="5000625" cy="375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8400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 smtClean="0"/>
              <a:t>Background	 - The Origin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old hardware</a:t>
            </a:r>
          </a:p>
          <a:p>
            <a:pPr lvl="1"/>
            <a:r>
              <a:rPr lang="en-US" dirty="0" smtClean="0"/>
              <a:t>Planar PT191MU 19’’ Touchscreen</a:t>
            </a:r>
          </a:p>
          <a:p>
            <a:r>
              <a:rPr lang="en-US" dirty="0" smtClean="0"/>
              <a:t>The old software</a:t>
            </a:r>
          </a:p>
          <a:p>
            <a:pPr marL="45720" indent="0">
              <a:buNone/>
            </a:pPr>
            <a:endParaRPr lang="en-US" dirty="0" smtClean="0"/>
          </a:p>
        </p:txBody>
      </p:sp>
      <p:pic>
        <p:nvPicPr>
          <p:cNvPr id="8" name="Picture 7" descr="PT191MU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857" y="3388362"/>
            <a:ext cx="3925159" cy="3925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88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	 - The New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>
            <a:normAutofit/>
          </a:bodyPr>
          <a:lstStyle/>
          <a:p>
            <a:r>
              <a:rPr lang="en-US" dirty="0" smtClean="0"/>
              <a:t>The new hardware</a:t>
            </a:r>
          </a:p>
          <a:p>
            <a:pPr marL="320040" lvl="1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/>
          </a:p>
        </p:txBody>
      </p:sp>
      <p:pic>
        <p:nvPicPr>
          <p:cNvPr id="16" name="Picture 15" descr="el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996" y="1740221"/>
            <a:ext cx="6206628" cy="523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801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Dell </a:t>
            </a:r>
            <a:r>
              <a:rPr lang="en-US" dirty="0" err="1" smtClean="0"/>
              <a:t>Optiplex</a:t>
            </a:r>
            <a:endParaRPr lang="en-US" dirty="0"/>
          </a:p>
        </p:txBody>
      </p:sp>
      <p:pic>
        <p:nvPicPr>
          <p:cNvPr id="7" name="Picture 6" descr="dell755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479" y="1176369"/>
            <a:ext cx="4117121" cy="517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676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22712</TotalTime>
  <Words>331</Words>
  <Application>Microsoft Macintosh PowerPoint</Application>
  <PresentationFormat>On-screen Show (4:3)</PresentationFormat>
  <Paragraphs>150</Paragraphs>
  <Slides>34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Perspective</vt:lpstr>
      <vt:lpstr>Touchscreens Kiosks  </vt:lpstr>
      <vt:lpstr>Introduction </vt:lpstr>
      <vt:lpstr>Background – Initial Demand</vt:lpstr>
      <vt:lpstr>Background - Area</vt:lpstr>
      <vt:lpstr>PowerPoint Presentation</vt:lpstr>
      <vt:lpstr>Background - Client</vt:lpstr>
      <vt:lpstr>Background  - The Origin</vt:lpstr>
      <vt:lpstr>Background  - The New</vt:lpstr>
      <vt:lpstr> </vt:lpstr>
      <vt:lpstr>Design Decisions - Environment</vt:lpstr>
      <vt:lpstr>Design Decisions - IDE</vt:lpstr>
      <vt:lpstr>Design Decisions - Language</vt:lpstr>
      <vt:lpstr>Design Decisions - Language</vt:lpstr>
      <vt:lpstr>Design </vt:lpstr>
      <vt:lpstr>Design – Background Layer</vt:lpstr>
      <vt:lpstr>Design – Front-End</vt:lpstr>
      <vt:lpstr>App.xaml</vt:lpstr>
      <vt:lpstr>App.xaml - more</vt:lpstr>
      <vt:lpstr>Design – The Structure</vt:lpstr>
      <vt:lpstr>Window (with background)</vt:lpstr>
      <vt:lpstr>Top-level Objects</vt:lpstr>
      <vt:lpstr>Page Frames</vt:lpstr>
      <vt:lpstr>Page-level Objects</vt:lpstr>
      <vt:lpstr>Implementation </vt:lpstr>
      <vt:lpstr>Implementation – In Two Layers</vt:lpstr>
      <vt:lpstr>Implementation - Navigation</vt:lpstr>
      <vt:lpstr>Implementation - Interface</vt:lpstr>
      <vt:lpstr>Implementation – Bus Track</vt:lpstr>
      <vt:lpstr>Implementation – Campus Events</vt:lpstr>
      <vt:lpstr>Testing – What Was Used</vt:lpstr>
      <vt:lpstr>Testing – A Little More</vt:lpstr>
      <vt:lpstr>Security </vt:lpstr>
      <vt:lpstr>Summary</vt:lpstr>
      <vt:lpstr>Questions?</vt:lpstr>
    </vt:vector>
  </TitlesOfParts>
  <Company>WMU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Touchscreens</dc:title>
  <dc:creator>Gorilla Sandwich</dc:creator>
  <cp:lastModifiedBy>Gorilla Sandwich</cp:lastModifiedBy>
  <cp:revision>168</cp:revision>
  <dcterms:created xsi:type="dcterms:W3CDTF">2012-10-25T19:38:27Z</dcterms:created>
  <dcterms:modified xsi:type="dcterms:W3CDTF">2012-12-03T20:11:59Z</dcterms:modified>
</cp:coreProperties>
</file>

<file path=docProps/thumbnail.jpeg>
</file>